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0AB0"/>
    <a:srgbClr val="22A26E"/>
    <a:srgbClr val="BD079A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2386" y="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74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80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5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4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4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5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92" y="364074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5" y="1913474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8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41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CFA8-BCFD-444D-9B0D-34CAF6073128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41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41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EEAA5-BE35-4714-9572-A6E34163B6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g.nk-time.com/uploads/2010-09-21/2159-10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jpeg"/><Relationship Id="rId18" Type="http://schemas.openxmlformats.org/officeDocument/2006/relationships/hyperlink" Target="http://images.yandex.ru/yandsearch?text=%D0%BA%D0%B0%D1%80%D1%82%D0%B8%D0%BD%D0%BA%D0%B8-%D1%82%D0%BE%D0%BC%D0%B0%D1%82%D1%8B&amp;img_url=upload.wikimedia.org/wikipedia/commons/thumb/8/88/Bright_red_tomato_and_cross_section02.jpg/800px-Bright_red_tomato_and_cross_section02.jpg&amp;pos=15&amp;rpt=simage" TargetMode="External"/><Relationship Id="rId26" Type="http://schemas.openxmlformats.org/officeDocument/2006/relationships/hyperlink" Target="http://images.yandex.ru/yandsearch?text=%D0%BA%D0%B0%D1%80%D1%82%D0%B8%D0%BD%D0%BA%D0%B8-%D1%88%D0%B8%D0%BF%D0%BE%D0%B2%D0%BD%D0%B8%D0%BA&amp;img_url=img0.liveinternet.ru/images/attach/c/0/52/399/52399973_shepovneg.JPG&amp;pos=17&amp;rpt=simage" TargetMode="External"/><Relationship Id="rId3" Type="http://schemas.openxmlformats.org/officeDocument/2006/relationships/image" Target="../media/image2.jpeg"/><Relationship Id="rId21" Type="http://schemas.openxmlformats.org/officeDocument/2006/relationships/image" Target="../media/image11.jpeg"/><Relationship Id="rId34" Type="http://schemas.openxmlformats.org/officeDocument/2006/relationships/hyperlink" Target="http://images.yandex.ru/yandsearch?text=%D0%BA%D0%B0%D1%80%D1%82%D0%B8%D0%BD%D0%BA%D0%B8-%20%D0%B4%D1%8B%D0%BD%D1%8F&amp;img_url=polzavred.ru/wp-content/uploads/poleznie-svoystva-dyni.jpg&amp;pos=0&amp;rpt=simage" TargetMode="External"/><Relationship Id="rId7" Type="http://schemas.openxmlformats.org/officeDocument/2006/relationships/image" Target="../media/image4.jpeg"/><Relationship Id="rId12" Type="http://schemas.openxmlformats.org/officeDocument/2006/relationships/hyperlink" Target="http://images.yandex.ru/yandsearch?text=%D0%BA%D0%B0%D1%80%D1%82%D0%B8%D0%BD%D0%BA%D0%B8-%20%D0%BC%D0%BE%D1%80%D0%BA%D0%BE%D0%B2%D1%8C&amp;img_url=www.bbfactory.lv/components/com_virtuemart/shop_image/product/Burk__nu_e____a__4bc5b87a32e85.jpg&amp;pos=9&amp;rpt=simage" TargetMode="External"/><Relationship Id="rId17" Type="http://schemas.openxmlformats.org/officeDocument/2006/relationships/image" Target="../media/image9.jpeg"/><Relationship Id="rId25" Type="http://schemas.openxmlformats.org/officeDocument/2006/relationships/image" Target="../media/image13.jpeg"/><Relationship Id="rId33" Type="http://schemas.openxmlformats.org/officeDocument/2006/relationships/image" Target="../media/image17.jpeg"/><Relationship Id="rId2" Type="http://schemas.openxmlformats.org/officeDocument/2006/relationships/hyperlink" Target="http://images.yandex.ru/yandsearch?p=4&amp;text=%D0%9A%D0%90%D0%A0%D0%A2%D0%98%D0%9D%D0%9A%D0%98-%D0%BF%D0%B5%D1%87%D0%B5%D0%BD%D1%8C,%20%D0%BC%D1%8F%D1%81%D0%BE,%20%D1%85%D0%BB%D0%B5%D0%B1&amp;img_url=lubimye-recepty.com/wp-content/uploads/2012/03/SAM_3033-1.jpg&amp;pos=97&amp;rpt=simage" TargetMode="External"/><Relationship Id="rId16" Type="http://schemas.openxmlformats.org/officeDocument/2006/relationships/hyperlink" Target="http://images.yandex.ru/yandsearch?p=1&amp;text=%D0%BA%D0%B0%D1%80%D1%82%D0%B8%D0%BD%D0%BA%D0%B8-%D1%81%D0%B0%D0%BB%D0%B0%D1%82%20%D0%BE%D0%B2%D0%BE%D1%89&amp;img_url=forum.ngs.ru/preview/forum/upload_files/6512bd43d9caa6e02c990b0a82652dca_580e0e89d2c6fb3271e28449c2f4132f_130917081787_800px.jpg&amp;pos=33&amp;rpt=simage" TargetMode="External"/><Relationship Id="rId20" Type="http://schemas.openxmlformats.org/officeDocument/2006/relationships/hyperlink" Target="http://images.yandex.ru/yandsearch?text=%D0%BA%D0%B0%D1%80%D1%82%D0%B8%D0%BD%D0%BA%D0%B8-%20%D1%82%D1%8B%D0%BA%D0%B2%D0%B0&amp;img_url=pro-obed.ru/wp-content/uploads/2011/07/tykva.jpeg&amp;pos=0&amp;rpt=simage" TargetMode="External"/><Relationship Id="rId29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p=2&amp;text=%D0%BA%D0%B0%D1%80%D1%82%D0%B8%D0%BD%D0%BA%D0%B8-%D0%BC%D1%8F%D1%81%D0%BE,%20%D1%80%D1%8B%D0%B1%D0%B0,%20%D0%BC%D0%BE%D0%BB%D0%BE%D0%BA%D0%BE,%20%D1%82%D0%B2%D0%BE%D1%80%D0%BE%D0%B3&amp;noreask=1&amp;img_url=us.cdn3.123rf.com/168nwm/daemys/daemys0612/daemys061200022/667057-close-up-of-a-teaspoon-with-red-caviar.jpg&amp;pos=48&amp;rpt=simage&amp;lr=213" TargetMode="External"/><Relationship Id="rId11" Type="http://schemas.openxmlformats.org/officeDocument/2006/relationships/image" Target="../media/image6.jpeg"/><Relationship Id="rId24" Type="http://schemas.openxmlformats.org/officeDocument/2006/relationships/hyperlink" Target="http://images.yandex.ru/yandsearch?text=%D0%BA%D0%B0%D1%80%D1%82%D0%B8%D0%BD%D0%BA%D0%B8-%D0%BE%D0%B1%D0%BB%D0%B5%D0%BF%D0%B8%D1%85%D0%B0&amp;img_url=img1.liveinternet.ru/images/attach/c/4/78/540/78540329_2222299_6b10ba22797d555528c4f1c06d1ba434.jpg&amp;pos=4&amp;rpt=simage" TargetMode="External"/><Relationship Id="rId32" Type="http://schemas.openxmlformats.org/officeDocument/2006/relationships/hyperlink" Target="http://images.yandex.ru/yandsearch?text=%D0%BA%D0%B0%D1%80%D1%82%D0%B8%D0%BD%D0%BA%D0%B8-%D0%BC%D0%B0%D0%BD%D0%B4%D0%B0%D1%80%D0%B8%D0%BD&amp;img_url=namonitore.ru/uploads/catalog/food/mandarini_1024.jpg&amp;pos=13&amp;rpt=simage" TargetMode="External"/><Relationship Id="rId5" Type="http://schemas.openxmlformats.org/officeDocument/2006/relationships/image" Target="../media/image3.jpeg"/><Relationship Id="rId15" Type="http://schemas.openxmlformats.org/officeDocument/2006/relationships/image" Target="../media/image8.jpeg"/><Relationship Id="rId23" Type="http://schemas.openxmlformats.org/officeDocument/2006/relationships/image" Target="../media/image12.jpeg"/><Relationship Id="rId28" Type="http://schemas.openxmlformats.org/officeDocument/2006/relationships/hyperlink" Target="http://images.yandex.ru/yandsearch?text=%D0%BA%D0%B0%D1%80%D1%82%D0%B8%D0%BD%D0%BA%D0%B8-%D1%80%D1%8F%D0%B1%D0%B8%D0%BD%D0%B0&amp;img_url=img0.liveinternet.ru/images/attach/c/1/57/699/57699344_ryabina1.jpg&amp;pos=8&amp;rpt=simage" TargetMode="External"/><Relationship Id="rId10" Type="http://schemas.openxmlformats.org/officeDocument/2006/relationships/hyperlink" Target="http://images.yandex.ru/yandsearch?text=%D0%BA%D0%B0%D1%80%D1%82%D0%B8%D0%BD%D0%BA%D0%B8-%D0%BC%D0%BE%D0%BB%D0%BE%D0%BA%D0%BE&amp;img_url=www.russbrand.ru/wp-content/uploads/2009/03/milk_kmz_1.jpg&amp;pos=18&amp;rpt=simage" TargetMode="External"/><Relationship Id="rId19" Type="http://schemas.openxmlformats.org/officeDocument/2006/relationships/image" Target="../media/image10.jpeg"/><Relationship Id="rId31" Type="http://schemas.openxmlformats.org/officeDocument/2006/relationships/image" Target="../media/image16.jpeg"/><Relationship Id="rId4" Type="http://schemas.openxmlformats.org/officeDocument/2006/relationships/hyperlink" Target="http://images.yandex.ru/yandsearch?text=%D0%BA%D0%B0%D1%80%D1%82%D0%B8%D0%BD%D0%BA%D0%B8-%D1%80%D1%8B%D0%B1%D0%B8%D0%B9%20%D0%B6%D0%B8%D1%80&amp;img_url=stat20.privet.ru/lr/0b315c889ec833da019a529e203004c0&amp;pos=3&amp;rpt=simage" TargetMode="External"/><Relationship Id="rId9" Type="http://schemas.openxmlformats.org/officeDocument/2006/relationships/image" Target="../media/image5.jpeg"/><Relationship Id="rId14" Type="http://schemas.openxmlformats.org/officeDocument/2006/relationships/hyperlink" Target="http://images.yandex.ru/yandsearch?text=%D0%BA%D0%B0%D1%80%D1%82%D0%B8%D0%BD%D0%BA%D0%B8-%D0%BF%D0%B5%D1%80%D0%B5%D1%86%20%D0%BA%D1%80%D0%B0%D1%81%D0%BD%D1%8B%D0%B9&amp;img_url=img0.liveinternet.ru/images/attach/c/0/46/970/46970679_perec.jpg&amp;pos=5&amp;rpt=simage" TargetMode="External"/><Relationship Id="rId22" Type="http://schemas.openxmlformats.org/officeDocument/2006/relationships/hyperlink" Target="http://images.yandex.ru/yandsearch?text=%D0%BA%D0%B0%D1%80%D1%82%D0%B8%D0%BD%D0%BA%D0%B8-%D0%B7%D0%B5%D0%BB%D0%B5%D0%BD%D1%8B%D0%B9%20%D0%BB%D1%83%D0%BA&amp;img_url=stroyteplicu.teplichniki.ru/luk.jpg&amp;pos=9&amp;rpt=simage" TargetMode="External"/><Relationship Id="rId27" Type="http://schemas.openxmlformats.org/officeDocument/2006/relationships/image" Target="../media/image14.jpeg"/><Relationship Id="rId30" Type="http://schemas.openxmlformats.org/officeDocument/2006/relationships/hyperlink" Target="http://images.yandex.ru/yandsearch?text=%D0%BA%D0%B0%D1%80%D1%82%D0%B8%D0%BD%D0%BA%D0%B8-%D0%B0%D0%B1%D1%80%D0%B8%D0%BA%D0%BE%D1%81&amp;img_url=i063.radikal.ru/1105/c6/6ab5425c03d2.jpg&amp;pos=1&amp;rpt=simage" TargetMode="External"/><Relationship Id="rId35" Type="http://schemas.openxmlformats.org/officeDocument/2006/relationships/image" Target="../media/image18.jpeg"/><Relationship Id="rId8" Type="http://schemas.openxmlformats.org/officeDocument/2006/relationships/hyperlink" Target="http://images.yandex.ru/yandsearch?text=%D0%BA%D0%B0%D1%80%D1%82%D0%B8%D0%BD%D0%BA%D0%B8-%20%D1%81%D0%BC%D0%B5%D1%82%D0%B0%D0%BD%D0%B0&amp;img_url=i69.beon.ru/34/59/1745934/26/57131026/_smetana_200_15.jpeg&amp;pos=14&amp;rpt=simag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0%BA%D0%B0%D1%80%D1%82%D0%B8%D0%BD%D0%BA%D0%B8-%20%D1%81%D0%BC%D0%B5%D1%82%D0%B0%D0%BD%D0%B0&amp;img_url=i69.beon.ru/34/59/1745934/26/57131026/_smetana_200_15.jpeg&amp;pos=14&amp;rpt=simage" TargetMode="External"/><Relationship Id="rId13" Type="http://schemas.openxmlformats.org/officeDocument/2006/relationships/hyperlink" Target="http://images.yandex.ru/yandsearch?text=%D0%BA%D0%B0%D1%80%D1%82%D0%B8%D0%BD%D0%BA%D0%B8-%D0%B3%D1%80%D0%B8%D0%B1%D1%8B&amp;img_url=img0.liveinternet.ru/images/attach/c/1/48/907/48907440_1253435662_grib_b.jpg&amp;pos=8&amp;rpt=simage" TargetMode="External"/><Relationship Id="rId3" Type="http://schemas.openxmlformats.org/officeDocument/2006/relationships/image" Target="../media/image19.jpeg"/><Relationship Id="rId7" Type="http://schemas.openxmlformats.org/officeDocument/2006/relationships/image" Target="../media/image20.jpeg"/><Relationship Id="rId12" Type="http://schemas.openxmlformats.org/officeDocument/2006/relationships/image" Target="../media/image21.jpeg"/><Relationship Id="rId2" Type="http://schemas.openxmlformats.org/officeDocument/2006/relationships/hyperlink" Target="http://images.yandex.ru/yandsearch?text=%D0%BA%D0%B0%D1%80%D1%82%D0%B8%D0%BD%D0%BA%D0%B8-%D1%81%D0%BE%D0%BB%D0%BD%D1%86%D0%B5&amp;img_url=demotivation.me/images/20100725/u344xxb4o7i8.jpg&amp;pos=16&amp;rpt=simage" TargetMode="External"/><Relationship Id="rId16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A%D0%B0%D1%80%D1%82%D0%B8%D0%BD%D0%BA%D0%B8-%D1%81%D0%BB%D0%B8%D0%B2%D0%BE%D1%87%D0%BD%D0%BE%D0%B5%20%D0%BC%D0%B0%D1%81%D0%BB%D0%BE&amp;img_url=img.edinstvennaya.ua/images/content/pictures/a03ba12db58365ecd845b661a1deaf07_art.jpg&amp;pos=3&amp;rpt=simage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jpeg"/><Relationship Id="rId15" Type="http://schemas.openxmlformats.org/officeDocument/2006/relationships/hyperlink" Target="http://images.yandex.ru/yandsearch?text=%D0%BA%D0%B0%D1%80%D1%82%D0%B8%D0%BD%D0%BA%D0%B8-%D0%B4%D1%80%D0%BE%D0%B6%D0%B6%D0%B8&amp;img_url=www.yaplakal.com/uploads/post-3-13245465335211.jpg&amp;pos=2&amp;rpt=simage" TargetMode="External"/><Relationship Id="rId10" Type="http://schemas.openxmlformats.org/officeDocument/2006/relationships/hyperlink" Target="http://images.yandex.ru/yandsearch?text=%D0%BA%D0%B0%D1%80%D1%82%D0%B8%D0%BD%D0%BA%D0%B8-%D0%BC%D0%BE%D0%BB%D0%BE%D0%BA%D0%BE&amp;img_url=www.russbrand.ru/wp-content/uploads/2009/03/milk_kmz_1.jpg&amp;pos=18&amp;rpt=simage" TargetMode="External"/><Relationship Id="rId4" Type="http://schemas.openxmlformats.org/officeDocument/2006/relationships/hyperlink" Target="http://images.yandex.ru/yandsearch?text=%D0%BA%D0%B0%D1%80%D1%82%D0%B8%D0%BD%D0%BA%D0%B8-%D1%80%D1%8B%D0%B1%D0%B8%D0%B9%20%D0%B6%D0%B8%D1%80&amp;img_url=stat20.privet.ru/lr/0b315c889ec833da019a529e203004c0&amp;pos=3&amp;rpt=simage" TargetMode="External"/><Relationship Id="rId9" Type="http://schemas.openxmlformats.org/officeDocument/2006/relationships/image" Target="../media/image5.jpeg"/><Relationship Id="rId14" Type="http://schemas.openxmlformats.org/officeDocument/2006/relationships/image" Target="../media/image2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0%BA%D0%B0%D1%80%D1%82%D0%B8%D0%BD%D0%BA%D0%B8-%D1%80%D1%8F%D0%B1%D0%B8%D0%BD%D0%B0&amp;img_url=img0.liveinternet.ru/images/attach/c/1/57/699/57699344_ryabina1.jpg&amp;pos=8&amp;rpt=simage" TargetMode="External"/><Relationship Id="rId13" Type="http://schemas.openxmlformats.org/officeDocument/2006/relationships/image" Target="../media/image26.jpeg"/><Relationship Id="rId18" Type="http://schemas.openxmlformats.org/officeDocument/2006/relationships/hyperlink" Target="http://images.yandex.ru/yandsearch?text=%D0%BA%D0%B0%D1%80%D1%82%D0%B8%D0%BD%D0%BA%D0%B8-%20%D1%8F%D0%B1%D0%BB%D0%BE%D0%BA%D0%BE&amp;img_url=cs967.userapi.com/u15946340/-14/x_2ffdd9a3.jpg&amp;pos=2&amp;rpt=simage" TargetMode="External"/><Relationship Id="rId26" Type="http://schemas.openxmlformats.org/officeDocument/2006/relationships/hyperlink" Target="http://images.yandex.ru/yandsearch?text=%D0%BA%D0%B0%D1%80%D1%82%D0%B8%D0%BD%D0%BA%D0%B8-%D1%80%D0%B5%D0%B4%D0%B8%D1%81&amp;img_url=lifeglobe.net/media/entry/818/dish_3.jpg&amp;pos=1&amp;rpt=simage" TargetMode="External"/><Relationship Id="rId3" Type="http://schemas.openxmlformats.org/officeDocument/2006/relationships/image" Target="../media/image14.jpeg"/><Relationship Id="rId21" Type="http://schemas.openxmlformats.org/officeDocument/2006/relationships/image" Target="../media/image30.jpeg"/><Relationship Id="rId7" Type="http://schemas.openxmlformats.org/officeDocument/2006/relationships/image" Target="../media/image13.jpeg"/><Relationship Id="rId12" Type="http://schemas.openxmlformats.org/officeDocument/2006/relationships/hyperlink" Target="http://images.yandex.ru/yandsearch?text=%D0%BA%D0%B0%D1%80%D1%82%D0%B8%D0%BD%D0%BA%D0%B8-%D0%BA%D0%BB%D1%83%D0%B1%D0%BD%D0%B8%D0%BA%D0%B0&amp;img_url=artleo.com/large/201106/3717.jpg&amp;pos=14&amp;rpt=simage" TargetMode="External"/><Relationship Id="rId17" Type="http://schemas.openxmlformats.org/officeDocument/2006/relationships/image" Target="../media/image28.jpeg"/><Relationship Id="rId25" Type="http://schemas.openxmlformats.org/officeDocument/2006/relationships/image" Target="../media/image31.jpeg"/><Relationship Id="rId2" Type="http://schemas.openxmlformats.org/officeDocument/2006/relationships/hyperlink" Target="http://images.yandex.ru/yandsearch?text=%D0%BA%D0%B0%D1%80%D1%82%D0%B8%D0%BD%D0%BA%D0%B8-%D1%88%D0%B8%D0%BF%D0%BE%D0%B2%D0%BD%D0%B8%D0%BA&amp;img_url=img0.liveinternet.ru/images/attach/c/0/52/399/52399973_shepovneg.JPG&amp;pos=17&amp;rpt=simage" TargetMode="External"/><Relationship Id="rId16" Type="http://schemas.openxmlformats.org/officeDocument/2006/relationships/hyperlink" Target="http://images.yandex.ru/yandsearch?text=%D0%BA%D0%B0%D1%80%D1%82%D0%B8%D0%BD%D0%BA%D0%B8-%D0%B0%D0%BF%D0%B5%D0%BB%D1%8C%D1%81%D0%B8%D0%BD&amp;img_url=img-fotki.yandex.ru/get/7/fot462.cc/0_3b3fe_155fc07_XL&amp;pos=8&amp;rpt=simage" TargetMode="External"/><Relationship Id="rId20" Type="http://schemas.openxmlformats.org/officeDocument/2006/relationships/hyperlink" Target="http://images.yandex.ru/yandsearch?text=%D0%BA%D0%B0%D1%80%D1%82%D0%B8%D0%BD%D0%BA%D0%B8-%D0%BA%D0%B0%D0%BF%D1%83%D1%81%D1%82%D0%B0&amp;img_url=www.chulakov.ru/assets/images/telegate_kapusta.jpg&amp;pos=1&amp;rpt=simage" TargetMode="External"/><Relationship Id="rId29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A%D0%B0%D1%80%D1%82%D0%B8%D0%BD%D0%BA%D0%B8-%D0%BE%D0%B1%D0%BB%D0%B5%D0%BF%D0%B8%D1%85%D0%B0&amp;img_url=img1.liveinternet.ru/images/attach/c/4/78/540/78540329_2222299_6b10ba22797d555528c4f1c06d1ba434.jpg&amp;pos=4&amp;rpt=simage" TargetMode="External"/><Relationship Id="rId11" Type="http://schemas.openxmlformats.org/officeDocument/2006/relationships/image" Target="../media/image25.jpeg"/><Relationship Id="rId24" Type="http://schemas.openxmlformats.org/officeDocument/2006/relationships/hyperlink" Target="http://images.yandex.ru/yandsearch?text=%D0%BA%D0%B0%D1%80%D1%82%D0%B8%D0%BD%D0%BA%D0%B8-%20%D1%86%D0%B2%D0%B5%D1%82%D0%BD%D0%B0%D1%8F%20%D0%BA%D0%B0%D0%BF%D1%83%D1%81%D1%82%D0%B0,%D1%81%D0%B2%D0%B5%D0%BA%D0%BB%D0%B0,%D0%BB%D1%83%D0%BA&amp;img_url=krasnoyarsk.freeadsin.ru/content/root/users/2011/20110423/visitor/images/201104/f20110423092356-201506800.jpg&amp;pos=4&amp;rpt=simage" TargetMode="External"/><Relationship Id="rId5" Type="http://schemas.openxmlformats.org/officeDocument/2006/relationships/image" Target="../media/image24.jpeg"/><Relationship Id="rId15" Type="http://schemas.openxmlformats.org/officeDocument/2006/relationships/image" Target="../media/image27.jpeg"/><Relationship Id="rId23" Type="http://schemas.openxmlformats.org/officeDocument/2006/relationships/image" Target="../media/image10.jpeg"/><Relationship Id="rId28" Type="http://schemas.openxmlformats.org/officeDocument/2006/relationships/hyperlink" Target="http://images.yandex.ru/yandsearch?text=%D0%BA%D0%B0%D1%80%D1%82%D0%B8%D0%BD%D0%BA%D0%B8-%D1%80%D0%B5%D0%BF%D0%B0&amp;img_url=cs39.userapi.com/g201798/a_a5632b9.jpg&amp;pos=0&amp;rpt=simage" TargetMode="External"/><Relationship Id="rId10" Type="http://schemas.openxmlformats.org/officeDocument/2006/relationships/hyperlink" Target="http://images.yandex.ru/yandsearch?text=%D0%BA%D0%B0%D1%80%D1%82%D0%B8%D0%BD%D0%BA%D0%B8-%20%D0%B2%D0%B8%D1%88%D0%BD%D1%8F&amp;img_url=i1.i.ua/prikol/pic/1/5/451351_434042.jpg&amp;pos=13&amp;rpt=simage" TargetMode="External"/><Relationship Id="rId19" Type="http://schemas.openxmlformats.org/officeDocument/2006/relationships/image" Target="../media/image29.jpeg"/><Relationship Id="rId4" Type="http://schemas.openxmlformats.org/officeDocument/2006/relationships/hyperlink" Target="http://images.yandex.ru/yandsearch?text=%D0%BA%D0%B0%D1%80%D1%82%D0%B8%D0%BD%D0%BA%D0%B8-%D1%87%D0%B5%D1%80%D0%BD%D0%B0%D1%8F%20%D1%81%D0%BC%D0%BE%D1%80%D0%BE%D0%B4%D0%B8%D0%BD%D0%B0&amp;img_url=www.mylnaya-lavka.ru/UserFiles/Image/img971_11966_big.jpg&amp;pos=5&amp;rpt=simage" TargetMode="External"/><Relationship Id="rId9" Type="http://schemas.openxmlformats.org/officeDocument/2006/relationships/image" Target="../media/image15.jpeg"/><Relationship Id="rId14" Type="http://schemas.openxmlformats.org/officeDocument/2006/relationships/hyperlink" Target="http://images.yandex.ru/yandsearch?text=%D0%BA%D0%B0%D1%80%D1%82%D0%B8%D0%BD%D0%BA%D0%B8-%D0%BB%D0%B8%D0%BC%D0%BE%D0%BD&amp;img_url=files-cdn.formspring.me/photo/profile/20110928/n4e836ce64d1f7.jpg&amp;pos=4&amp;rpt=simage" TargetMode="External"/><Relationship Id="rId22" Type="http://schemas.openxmlformats.org/officeDocument/2006/relationships/hyperlink" Target="http://images.yandex.ru/yandsearch?text=%D0%BA%D0%B0%D1%80%D1%82%D0%B8%D0%BD%D0%BA%D0%B8-%D1%82%D0%BE%D0%BC%D0%B0%D1%82%D1%8B&amp;img_url=upload.wikimedia.org/wikipedia/commons/thumb/8/88/Bright_red_tomato_and_cross_section02.jpg/800px-Bright_red_tomato_and_cross_section02.jpg&amp;pos=15&amp;rpt=simage" TargetMode="External"/><Relationship Id="rId27" Type="http://schemas.openxmlformats.org/officeDocument/2006/relationships/image" Target="../media/image3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p=1&amp;text=%D0%BA%D0%B0%D1%80%D1%82%D0%B8%D0%BD%D0%BA%D0%B8-%20%D1%8F%D0%B9%D1%86%D0%B0&amp;img_url=ruprom-image.s3.amazonaws.com/3671429_w640_h640_12959818301610519061.jpg&amp;pos=20&amp;rpt=simage" TargetMode="External"/><Relationship Id="rId13" Type="http://schemas.openxmlformats.org/officeDocument/2006/relationships/image" Target="../media/image23.jpeg"/><Relationship Id="rId18" Type="http://schemas.openxmlformats.org/officeDocument/2006/relationships/hyperlink" Target="http://images.yandex.ru/yandsearch?text=%D0%BA%D0%B0%D1%80%D1%82%D0%B8%D0%BD%D0%BA%D0%B8-%20%D0%BA%D1%80%D1%83%D0%BF%D0%B0&amp;img_url=susanin.udm.ru/upload/resize_cache/iblock/175/469_1000_1/1750a3864209a9b62a13c183ad5e4651.jpg&amp;pos=3&amp;rpt=simage" TargetMode="External"/><Relationship Id="rId3" Type="http://schemas.openxmlformats.org/officeDocument/2006/relationships/image" Target="../media/image34.jpeg"/><Relationship Id="rId21" Type="http://schemas.openxmlformats.org/officeDocument/2006/relationships/image" Target="../media/image40.jpeg"/><Relationship Id="rId7" Type="http://schemas.openxmlformats.org/officeDocument/2006/relationships/image" Target="../media/image35.jpeg"/><Relationship Id="rId12" Type="http://schemas.openxmlformats.org/officeDocument/2006/relationships/hyperlink" Target="http://images.yandex.ru/yandsearch?text=%D0%BA%D0%B0%D1%80%D1%82%D0%B8%D0%BD%D0%BA%D0%B8-%D0%B4%D1%80%D0%BE%D0%B6%D0%B6%D0%B8&amp;img_url=www.yaplakal.com/uploads/post-3-13245465335211.jpg&amp;pos=2&amp;rpt=simage" TargetMode="External"/><Relationship Id="rId17" Type="http://schemas.openxmlformats.org/officeDocument/2006/relationships/image" Target="../media/image38.jpeg"/><Relationship Id="rId25" Type="http://schemas.openxmlformats.org/officeDocument/2006/relationships/image" Target="../media/image43.jpeg"/><Relationship Id="rId2" Type="http://schemas.openxmlformats.org/officeDocument/2006/relationships/hyperlink" Target="http://images.yandex.ru/yandsearch?text=%D0%BA%D0%B0%D1%80%D1%82%D0%B8%D0%BD%D0%BA%D0%B8-%20%D0%BC%D1%8F%D1%81%D0%BE&amp;img_url=udmurtkyl.files.wordpress.com/2010/06/d181d0b8d0bbd18c.jpg&amp;pos=9&amp;rpt=simage" TargetMode="External"/><Relationship Id="rId16" Type="http://schemas.openxmlformats.org/officeDocument/2006/relationships/hyperlink" Target="http://images.yandex.ru/yandsearch?p=1&amp;text=%D0%BA%D0%B0%D1%80%D1%82%D0%B8%D0%BD%D0%BA%D0%B8-%D0%BC%D1%8F%D1%81%D0%BE,%20%D1%80%D1%8B%D0%B1%D0%B0,%20%D0%BC%D0%BE%D0%BB%D0%BE%D0%BA%D0%BE,%20%D1%82%D0%B2%D0%BE%D1%80%D0%BE%D0%B3&amp;noreask=1&amp;img_url=kylinarochka.ru/uploads/posts/2011-10/1318606404_kylinarochka.ru_esli-tvorog-prokis.jpg&amp;pos=28&amp;rpt=simage&amp;lr=213" TargetMode="External"/><Relationship Id="rId20" Type="http://schemas.openxmlformats.org/officeDocument/2006/relationships/hyperlink" Target="http://images.yandex.ru/yandsearch?p=6&amp;text=%D0%9A%D0%90%D0%A0%D0%A2%D0%98%D0%9D%D0%9A%D0%98-%D0%BF%D0%B5%D1%87%D0%B5%D0%BD%D1%8C,%20%D0%BC%D1%8F%D1%81%D0%BE,%20%D1%85%D0%BB%D0%B5%D0%B1&amp;img_url=povar.ru/uploads/c5/43/a5/0f/maasdam_(Maasdam)-10581.jpg&amp;pos=123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p=1&amp;text=%D0%9A%D0%90%D0%A0%D0%A2%D0%98%D0%9D%D0%9A%D0%98-%D0%BF%D0%B5%D1%87%D0%B5%D0%BD%D1%8C,%20%D0%BC%D1%8F%D1%81%D0%BE,%20%D1%85%D0%BB%D0%B5%D0%B1&amp;img_url=ua.all.biz/img/ua/catalog/794198.jpeg&amp;pos=31&amp;rpt=simage" TargetMode="External"/><Relationship Id="rId11" Type="http://schemas.openxmlformats.org/officeDocument/2006/relationships/image" Target="../media/image37.jpeg"/><Relationship Id="rId24" Type="http://schemas.openxmlformats.org/officeDocument/2006/relationships/image" Target="../media/image42.jpeg"/><Relationship Id="rId5" Type="http://schemas.openxmlformats.org/officeDocument/2006/relationships/image" Target="../media/image2.jpeg"/><Relationship Id="rId15" Type="http://schemas.openxmlformats.org/officeDocument/2006/relationships/image" Target="../media/image6.jpeg"/><Relationship Id="rId23" Type="http://schemas.openxmlformats.org/officeDocument/2006/relationships/image" Target="../media/image41.jpeg"/><Relationship Id="rId10" Type="http://schemas.openxmlformats.org/officeDocument/2006/relationships/hyperlink" Target="http://images.yandex.ru/yandsearch?p=1&amp;text=%D0%BA%D0%B0%D1%80%D1%82%D0%B8%D0%BD%D0%BA%D0%B8-%20%D1%80%D1%8B%D0%B1%D0%B0&amp;img_url=www.admhmao.ru/obsved/priroda/foto/Foto_riby/elec.jpg&amp;pos=38&amp;rpt=simage" TargetMode="External"/><Relationship Id="rId19" Type="http://schemas.openxmlformats.org/officeDocument/2006/relationships/image" Target="../media/image39.jpeg"/><Relationship Id="rId4" Type="http://schemas.openxmlformats.org/officeDocument/2006/relationships/hyperlink" Target="http://images.yandex.ru/yandsearch?p=4&amp;text=%D0%9A%D0%90%D0%A0%D0%A2%D0%98%D0%9D%D0%9A%D0%98-%D0%BF%D0%B5%D1%87%D0%B5%D0%BD%D1%8C,%20%D0%BC%D1%8F%D1%81%D0%BE,%20%D1%85%D0%BB%D0%B5%D0%B1&amp;img_url=lubimye-recepty.com/wp-content/uploads/2012/03/SAM_3033-1.jpg&amp;pos=97&amp;rpt=simage" TargetMode="External"/><Relationship Id="rId9" Type="http://schemas.openxmlformats.org/officeDocument/2006/relationships/image" Target="../media/image36.jpeg"/><Relationship Id="rId14" Type="http://schemas.openxmlformats.org/officeDocument/2006/relationships/hyperlink" Target="http://images.yandex.ru/yandsearch?text=%D0%BA%D0%B0%D1%80%D1%82%D0%B8%D0%BD%D0%BA%D0%B8-%D0%BC%D0%BE%D0%BB%D0%BE%D0%BA%D0%BE&amp;img_url=www.russbrand.ru/wp-content/uploads/2009/03/milk_kmz_1.jpg&amp;pos=18&amp;rpt=simage" TargetMode="External"/><Relationship Id="rId22" Type="http://schemas.openxmlformats.org/officeDocument/2006/relationships/hyperlink" Target="http://images.yandex.ru/yandsearch?text=%D0%BA%D0%B0%D1%80%D1%82%D0%B8%D0%BD%D0%BA%D0%B8-%20%D0%BF%D1%88%D0%B5%D0%BD%D0%B8%D1%86%D0%B0&amp;img_url=studenthealth.sa.ucsb.edu/CMSMedia/Images/wheat-transparent%20copy.jpg&amp;pos=7&amp;rpt=simage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p=1&amp;text=%D0%BA%D0%B0%D1%80%D1%82%D0%B8%D0%BD%D0%BA%D0%B8-%D1%81%D0%B0%D0%BB%D0%B0%D1%82%20%D0%BE%D0%B2%D0%BE%D1%89&amp;img_url=forum.ngs.ru/preview/forum/upload_files/6512bd43d9caa6e02c990b0a82652dca_580e0e89d2c6fb3271e28449c2f4132f_130917081787_800px.jpg&amp;pos=33&amp;rpt=simage" TargetMode="External"/><Relationship Id="rId13" Type="http://schemas.openxmlformats.org/officeDocument/2006/relationships/image" Target="../media/image31.jpeg"/><Relationship Id="rId18" Type="http://schemas.openxmlformats.org/officeDocument/2006/relationships/hyperlink" Target="http://images.yandex.ru/yandsearch?text=%D0%BA%D0%B0%D1%80%D1%82%D0%B8%D0%BD%D0%BA%D0%B8-%D0%BA%D0%B0%D0%BF%D1%83%D1%81%D1%82%D0%B0&amp;img_url=www.chulakov.ru/assets/images/telegate_kapusta.jpg&amp;pos=1&amp;rpt=simage" TargetMode="External"/><Relationship Id="rId3" Type="http://schemas.openxmlformats.org/officeDocument/2006/relationships/image" Target="../media/image44.jpeg"/><Relationship Id="rId21" Type="http://schemas.openxmlformats.org/officeDocument/2006/relationships/image" Target="../media/image47.jpeg"/><Relationship Id="rId7" Type="http://schemas.openxmlformats.org/officeDocument/2006/relationships/image" Target="../media/image46.jpeg"/><Relationship Id="rId12" Type="http://schemas.openxmlformats.org/officeDocument/2006/relationships/hyperlink" Target="http://images.yandex.ru/yandsearch?text=%D0%BA%D0%B0%D1%80%D1%82%D0%B8%D0%BD%D0%BA%D0%B8-%20%D1%86%D0%B2%D0%B5%D1%82%D0%BD%D0%B0%D1%8F%20%D0%BA%D0%B0%D0%BF%D1%83%D1%81%D1%82%D0%B0,%D1%81%D0%B2%D0%B5%D0%BA%D0%BB%D0%B0,%D0%BB%D1%83%D0%BA&amp;img_url=krasnoyarsk.freeadsin.ru/content/root/users/2011/20110423/visitor/images/201104/f20110423092356-201506800.jpg&amp;pos=4&amp;rpt=simage" TargetMode="External"/><Relationship Id="rId17" Type="http://schemas.openxmlformats.org/officeDocument/2006/relationships/image" Target="../media/image10.jpeg"/><Relationship Id="rId25" Type="http://schemas.openxmlformats.org/officeDocument/2006/relationships/image" Target="../media/image49.jpeg"/><Relationship Id="rId2" Type="http://schemas.openxmlformats.org/officeDocument/2006/relationships/hyperlink" Target="http://images.yandex.ru/yandsearch?text=%D0%BA%D0%B0%D1%80%D1%82%D0%B8%D0%BD%D0%BA%D0%B8-%20%D0%B3%D0%BE%D1%80%D0%BE%D1%85,%D1%84%D0%B0%D1%81%D0%BE%D0%BB%D1%8C&amp;img_url=yznavaika.com/wp-content/uploads/2011/10/Pisum-sativum-Coy..jpg&amp;pos=2&amp;rpt=simage" TargetMode="External"/><Relationship Id="rId16" Type="http://schemas.openxmlformats.org/officeDocument/2006/relationships/hyperlink" Target="http://images.yandex.ru/yandsearch?text=%D0%BA%D0%B0%D1%80%D1%82%D0%B8%D0%BD%D0%BA%D0%B8-%D1%82%D0%BE%D0%BC%D0%B0%D1%82%D1%8B&amp;img_url=upload.wikimedia.org/wikipedia/commons/thumb/8/88/Bright_red_tomato_and_cross_section02.jpg/800px-Bright_red_tomato_and_cross_section02.jpg&amp;pos=15&amp;rpt=simage" TargetMode="External"/><Relationship Id="rId20" Type="http://schemas.openxmlformats.org/officeDocument/2006/relationships/hyperlink" Target="http://images.yandex.ru/yandsearch?text=%D0%BA%D0%B0%D1%80%D1%82%D0%B8%D0%BD%D0%BA%D0%B8-%D0%BF%D0%B5%D1%82%D1%80%D1%83%D1%88%D0%BA%D0%B0&amp;img_url=school.xvatit.com/images/f/f7/T4z5.jpeg&amp;pos=3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A%D0%B0%D1%80%D1%82%D0%B8%D0%BD%D0%BA%D0%B8-%20%D1%86%D0%B2%D0%B5%D1%82%D0%BD%D0%B0%D1%8F%20%D0%BA%D0%B0%D0%BF%D1%83%D1%81%D1%82%D0%B0&amp;img_url=900igr.net/Detskie_prezentatsii/Biologija.Eda/Ovoschi_1.files/slide0020_image042.jpg&amp;pos=2&amp;rpt=simage" TargetMode="External"/><Relationship Id="rId11" Type="http://schemas.openxmlformats.org/officeDocument/2006/relationships/image" Target="../media/image7.jpeg"/><Relationship Id="rId24" Type="http://schemas.openxmlformats.org/officeDocument/2006/relationships/hyperlink" Target="http://images.yandex.ru/yandsearch?text=%D0%BA%D0%B0%D1%80%D1%82%D0%B8%D0%BD%D0%BA%D0%B8-%20%D0%BB%D1%83%D0%BA&amp;img_url=www.xrest.ru/images/collection/00174/222/preview.jpg&amp;pos=0&amp;rpt=simage" TargetMode="External"/><Relationship Id="rId5" Type="http://schemas.openxmlformats.org/officeDocument/2006/relationships/image" Target="../media/image45.jpeg"/><Relationship Id="rId15" Type="http://schemas.openxmlformats.org/officeDocument/2006/relationships/image" Target="../media/image11.jpeg"/><Relationship Id="rId23" Type="http://schemas.openxmlformats.org/officeDocument/2006/relationships/image" Target="../media/image48.jpeg"/><Relationship Id="rId10" Type="http://schemas.openxmlformats.org/officeDocument/2006/relationships/hyperlink" Target="http://images.yandex.ru/yandsearch?text=%D0%BA%D0%B0%D1%80%D1%82%D0%B8%D0%BD%D0%BA%D0%B8-%20%D0%BC%D0%BE%D1%80%D0%BA%D0%BE%D0%B2%D1%8C&amp;img_url=www.bbfactory.lv/components/com_virtuemart/shop_image/product/Burk__nu_e____a__4bc5b87a32e85.jpg&amp;pos=9&amp;rpt=simage" TargetMode="External"/><Relationship Id="rId19" Type="http://schemas.openxmlformats.org/officeDocument/2006/relationships/image" Target="../media/image30.jpeg"/><Relationship Id="rId4" Type="http://schemas.openxmlformats.org/officeDocument/2006/relationships/hyperlink" Target="http://images.yandex.ru/yandsearch?p=1&amp;text=%D0%BA%D0%B0%D1%80%D1%82%D0%B8%D0%BD%D0%BA%D0%B8-%20%D0%B3%D0%BE%D1%80%D0%BE%D1%85,%D1%84%D0%B0%D1%81%D0%BE%D0%BB%D1%8C&amp;img_url=www.bomond.uz/userfiles/1/images/krup19.jpg&amp;pos=38&amp;rpt=simage" TargetMode="External"/><Relationship Id="rId9" Type="http://schemas.openxmlformats.org/officeDocument/2006/relationships/image" Target="../media/image9.jpeg"/><Relationship Id="rId14" Type="http://schemas.openxmlformats.org/officeDocument/2006/relationships/hyperlink" Target="http://images.yandex.ru/yandsearch?text=%D0%BA%D0%B0%D1%80%D1%82%D0%B8%D0%BD%D0%BA%D0%B8-%20%D1%82%D1%8B%D0%BA%D0%B2%D0%B0&amp;img_url=pro-obed.ru/wp-content/uploads/2011/07/tykva.jpeg&amp;pos=0&amp;rpt=simage" TargetMode="External"/><Relationship Id="rId22" Type="http://schemas.openxmlformats.org/officeDocument/2006/relationships/hyperlink" Target="http://images.yandex.ru/yandsearch?text=%D0%BA%D0%B0%D1%80%D1%82%D0%B8%D0%BD%D0%BA%D0%B8-%20%D1%81%D0%B2%D0%B5%D0%BA%D0%BB%D0%B0&amp;img_url=softoskoper.ucoz.ru/_nw/0/s52668107.jpg&amp;pos=0&amp;rpt=simag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0%BA%D0%B0%D1%80%D1%82%D0%B8%D0%BD%D0%BA%D0%B8-%20%D0%BC%D0%B0%D0%BB%D0%B8%D0%BD%D0%B0&amp;img_url=www.greenmama.ru/dn_images/02/21/69/74/13117913155257.jpg&amp;pos=11&amp;rpt=simage" TargetMode="External"/><Relationship Id="rId13" Type="http://schemas.openxmlformats.org/officeDocument/2006/relationships/image" Target="../media/image18.jpeg"/><Relationship Id="rId18" Type="http://schemas.openxmlformats.org/officeDocument/2006/relationships/hyperlink" Target="http://images.yandex.ru/yandsearch?text=%D0%BA%D0%B0%D1%80%D1%82%D0%B8%D0%BD%D0%BA%D0%B8-%20%D0%B2%D0%B8%D1%88%D0%BD%D1%8F&amp;img_url=i1.i.ua/prikol/pic/1/5/451351_434042.jpg&amp;pos=13&amp;rpt=simage" TargetMode="External"/><Relationship Id="rId3" Type="http://schemas.openxmlformats.org/officeDocument/2006/relationships/image" Target="../media/image50.jpeg"/><Relationship Id="rId21" Type="http://schemas.openxmlformats.org/officeDocument/2006/relationships/image" Target="../media/image29.jpeg"/><Relationship Id="rId7" Type="http://schemas.openxmlformats.org/officeDocument/2006/relationships/image" Target="../media/image16.jpeg"/><Relationship Id="rId12" Type="http://schemas.openxmlformats.org/officeDocument/2006/relationships/hyperlink" Target="http://images.yandex.ru/yandsearch?text=%D0%BA%D0%B0%D1%80%D1%82%D0%B8%D0%BD%D0%BA%D0%B8-%20%D0%B4%D1%8B%D0%BD%D1%8F&amp;img_url=polzavred.ru/wp-content/uploads/poleznie-svoystva-dyni.jpg&amp;pos=0&amp;rpt=simage" TargetMode="External"/><Relationship Id="rId17" Type="http://schemas.openxmlformats.org/officeDocument/2006/relationships/image" Target="../media/image55.jpeg"/><Relationship Id="rId2" Type="http://schemas.openxmlformats.org/officeDocument/2006/relationships/hyperlink" Target="http://images.yandex.ru/yandsearch?text=%D0%BA%D0%B0%D1%80%D1%82%D0%B8%D0%BD%D0%BA%D0%B8-%20%D0%B2%D0%B8%D0%BD%D0%BE%D0%B3%D1%80%D0%B0%D0%B4&amp;img_url=img-fotki.yandex.ru/get/4204/olya-trotsencko.1/0_53d24_cd9d727a_XL&amp;pos=2&amp;rpt=simage" TargetMode="External"/><Relationship Id="rId16" Type="http://schemas.openxmlformats.org/officeDocument/2006/relationships/hyperlink" Target="http://images.yandex.ru/yandsearch?text=%D0%BA%D0%B0%D1%80%D1%82%D0%B8%D0%BD%D0%BA%D0%B8-%20%D0%B7%D0%B5%D0%BC%D0%BB%D1%8F%D0%BD%D0%B8%D0%BA%D0%B0&amp;img_url=static.diary.ru/userdir/2/8/6/0/2860641/71871354.jpg&amp;pos=11&amp;rpt=simage" TargetMode="External"/><Relationship Id="rId20" Type="http://schemas.openxmlformats.org/officeDocument/2006/relationships/hyperlink" Target="http://images.yandex.ru/yandsearch?text=%D0%BA%D0%B0%D1%80%D1%82%D0%B8%D0%BD%D0%BA%D0%B8-%20%D1%8F%D0%B1%D0%BB%D0%BE%D0%BA%D0%BE&amp;img_url=cs967.userapi.com/u15946340/-14/x_2ffdd9a3.jpg&amp;pos=2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A%D0%B0%D1%80%D1%82%D0%B8%D0%BD%D0%BA%D0%B8-%D0%B0%D0%B1%D1%80%D0%B8%D0%BA%D0%BE%D1%81&amp;img_url=i063.radikal.ru/1105/c6/6ab5425c03d2.jpg&amp;pos=1&amp;rpt=simage" TargetMode="External"/><Relationship Id="rId11" Type="http://schemas.openxmlformats.org/officeDocument/2006/relationships/image" Target="../media/image53.jpeg"/><Relationship Id="rId24" Type="http://schemas.openxmlformats.org/officeDocument/2006/relationships/image" Target="../media/image43.jpeg"/><Relationship Id="rId5" Type="http://schemas.openxmlformats.org/officeDocument/2006/relationships/image" Target="../media/image51.jpeg"/><Relationship Id="rId15" Type="http://schemas.openxmlformats.org/officeDocument/2006/relationships/image" Target="../media/image54.jpeg"/><Relationship Id="rId23" Type="http://schemas.openxmlformats.org/officeDocument/2006/relationships/hyperlink" Target="http://images.yandex.ru/yandsearch?text=%D0%9A%D0%B0%D1%80%D1%82%D0%B8%D0%BD%D0%BA%D0%B8-%D0%B7%D0%B5%D0%BC%D0%BB%D1%8F%D0%BD%D1%8B%D0%B5%20%D0%BE%D1%80%D0%B5%D1%85%D0%B8&amp;img_url=www.lookatme.ru/assets/article_image-image/75/74/181695/article_image-image-article.jpg&amp;pos=15&amp;rpt=simage" TargetMode="External"/><Relationship Id="rId10" Type="http://schemas.openxmlformats.org/officeDocument/2006/relationships/hyperlink" Target="http://images.yandex.ru/yandsearch?p=1&amp;text=%D0%BA%D0%B0%D1%80%D1%82%D0%B8%D0%BD%D0%BA%D0%B8-%20%D0%B0%D1%80%D0%B1%D1%83%D0%B7&amp;img_url=petrushki.net/uploads/posts/2011-11/1322406484_petrushki.net_arbuz-i-ego-lechebnye-svoystva.jpg&amp;pos=22&amp;rpt=simage" TargetMode="External"/><Relationship Id="rId19" Type="http://schemas.openxmlformats.org/officeDocument/2006/relationships/image" Target="../media/image25.jpeg"/><Relationship Id="rId4" Type="http://schemas.openxmlformats.org/officeDocument/2006/relationships/hyperlink" Target="http://images.yandex.ru/yandsearch?text=%D0%BA%D0%B0%D1%80%D1%82%D0%B8%D0%BD%D0%BA%D0%B8-%20%D1%81%D0%BB%D0%B8%D0%B2%D0%B0&amp;img_url=img136.imageshack.us/img136/7122/meyva.jpg&amp;pos=1&amp;rpt=simage" TargetMode="External"/><Relationship Id="rId9" Type="http://schemas.openxmlformats.org/officeDocument/2006/relationships/image" Target="../media/image52.jpeg"/><Relationship Id="rId14" Type="http://schemas.openxmlformats.org/officeDocument/2006/relationships/hyperlink" Target="http://images.yandex.ru/yandsearch?text=%D0%BA%D0%B0%D1%80%D1%82%D0%B8%D0%BD%D0%BA%D0%B8-%20%D0%B3%D1%80%D1%83%D1%88%D0%B0&amp;img_url=static3.babysfera.ru/e/b/f/1/39873700.m.jpeg&amp;pos=0&amp;rpt=simage" TargetMode="External"/><Relationship Id="rId22" Type="http://schemas.openxmlformats.org/officeDocument/2006/relationships/image" Target="../media/image5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0%BA%D0%B0%D1%80%D1%82%D0%B8%D0%BD%D0%BA%D0%B8-%D1%84%D0%B8%D1%81%D1%82%D0%B0%D1%88%D0%BA%D0%B8&amp;img_url=natural-medicine.ru/uploads/posts/2011-10/1318410732_pistache-noten-large.jpg&amp;pos=9&amp;rpt=simage" TargetMode="External"/><Relationship Id="rId13" Type="http://schemas.openxmlformats.org/officeDocument/2006/relationships/image" Target="../media/image61.jpeg"/><Relationship Id="rId18" Type="http://schemas.openxmlformats.org/officeDocument/2006/relationships/hyperlink" Target="http://images.yandex.ru/yandsearch?text=%D0%BA%D0%B0%D1%80%D1%82%D0%B8%D0%BD%D0%BA%D0%B8-%D1%80%D1%8F%D0%B1%D0%B8%D0%BD%D0%B0&amp;img_url=img0.liveinternet.ru/images/attach/c/1/57/699/57699344_ryabina1.jpg&amp;pos=8&amp;rpt=simage" TargetMode="External"/><Relationship Id="rId3" Type="http://schemas.openxmlformats.org/officeDocument/2006/relationships/image" Target="../media/image13.jpeg"/><Relationship Id="rId21" Type="http://schemas.openxmlformats.org/officeDocument/2006/relationships/image" Target="../media/image30.jpeg"/><Relationship Id="rId7" Type="http://schemas.openxmlformats.org/officeDocument/2006/relationships/image" Target="../media/image58.jpeg"/><Relationship Id="rId12" Type="http://schemas.openxmlformats.org/officeDocument/2006/relationships/hyperlink" Target="http://images.yandex.ru/yandsearch?text=%D0%BA%D0%B0%D1%80%D1%82%D0%B8%D0%BD%D0%BA%D0%B8-%D1%81%D0%B5%D0%BC%D0%B5%D0%BD%D0%B0%20%D0%BF%D0%BE%D0%B4%D1%81%D0%BE%D0%BB%D0%BD%D0%B5%D1%87%D0%BD%D0%B8%D0%BA%D0%B0&amp;img_url=market.dddkursk.ru/image/new/new.1999.9b.jpg&amp;pos=3&amp;rpt=simage" TargetMode="External"/><Relationship Id="rId17" Type="http://schemas.openxmlformats.org/officeDocument/2006/relationships/image" Target="../media/image14.jpeg"/><Relationship Id="rId2" Type="http://schemas.openxmlformats.org/officeDocument/2006/relationships/hyperlink" Target="http://images.yandex.ru/yandsearch?text=%D0%BA%D0%B0%D1%80%D1%82%D0%B8%D0%BD%D0%BA%D0%B8-%D0%BE%D0%B1%D0%BB%D0%B5%D0%BF%D0%B8%D1%85%D0%B0&amp;img_url=img1.liveinternet.ru/images/attach/c/4/78/540/78540329_2222299_6b10ba22797d555528c4f1c06d1ba434.jpg&amp;pos=4&amp;rpt=simage" TargetMode="External"/><Relationship Id="rId16" Type="http://schemas.openxmlformats.org/officeDocument/2006/relationships/hyperlink" Target="http://images.yandex.ru/yandsearch?text=%D0%BA%D0%B0%D1%80%D1%82%D0%B8%D0%BD%D0%BA%D0%B8-%D1%88%D0%B8%D0%BF%D0%BE%D0%B2%D0%BD%D0%B8%D0%BA&amp;img_url=img0.liveinternet.ru/images/attach/c/0/52/399/52399973_shepovneg.JPG&amp;pos=17&amp;rpt=simage" TargetMode="External"/><Relationship Id="rId20" Type="http://schemas.openxmlformats.org/officeDocument/2006/relationships/hyperlink" Target="http://images.yandex.ru/yandsearch?text=%D0%BA%D0%B0%D1%80%D1%82%D0%B8%D0%BD%D0%BA%D0%B8-%D0%BA%D0%B0%D0%BF%D1%83%D1%81%D1%82%D0%B0&amp;img_url=www.chulakov.ru/assets/images/telegate_kapusta.jpg&amp;pos=1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A%D0%B0%D1%80%D1%82%D0%B8%D0%BD%D0%BA%D0%B8-%D0%BA%D0%B5%D0%B4%D1%80%D0%BE%D0%B2%D1%8B%D0%B5%20%D0%BE%D1%80%D0%B5%D1%88%D0%BA%D0%B8&amp;img_url=photodoska.ru/Content/dynamic/ads/495256/other/File1.jpg&amp;pos=6&amp;rpt=simage" TargetMode="External"/><Relationship Id="rId11" Type="http://schemas.openxmlformats.org/officeDocument/2006/relationships/image" Target="../media/image60.jpeg"/><Relationship Id="rId5" Type="http://schemas.openxmlformats.org/officeDocument/2006/relationships/image" Target="../media/image57.jpeg"/><Relationship Id="rId15" Type="http://schemas.openxmlformats.org/officeDocument/2006/relationships/image" Target="../media/image47.jpeg"/><Relationship Id="rId23" Type="http://schemas.openxmlformats.org/officeDocument/2006/relationships/image" Target="../media/image44.jpeg"/><Relationship Id="rId10" Type="http://schemas.openxmlformats.org/officeDocument/2006/relationships/hyperlink" Target="http://images.yandex.ru/yandsearch?text=%D0%BA%D0%B0%D1%80%D1%82%D0%B8%D0%BD%D0%BA%D0%B8-%D0%BE%D0%B2%D0%B5%D1%81&amp;img_url=www.homeo-patia.ru/temp/11596_foto.jpg&amp;pos=18&amp;rpt=simage" TargetMode="External"/><Relationship Id="rId19" Type="http://schemas.openxmlformats.org/officeDocument/2006/relationships/image" Target="../media/image15.jpeg"/><Relationship Id="rId4" Type="http://schemas.openxmlformats.org/officeDocument/2006/relationships/hyperlink" Target="http://images.yandex.ru/yandsearch?text=%D0%BA%D0%B0%D1%80%D1%82%D0%B8%D0%BD%D0%BA%D0%B8-%D1%81%D0%BB%D0%B0%D0%B4%D0%BA%D0%B8%D0%B9%20%D0%BC%D0%B8%D0%BD%D0%B4%D0%B0%D0%BB%D1%8C&amp;img_url=pics.livejournal.com/cosmotika/pic/000040cb/s320x240&amp;pos=4&amp;rpt=simage" TargetMode="External"/><Relationship Id="rId9" Type="http://schemas.openxmlformats.org/officeDocument/2006/relationships/image" Target="../media/image59.jpeg"/><Relationship Id="rId14" Type="http://schemas.openxmlformats.org/officeDocument/2006/relationships/hyperlink" Target="http://images.yandex.ru/yandsearch?text=%D0%BA%D0%B0%D1%80%D1%82%D0%B8%D0%BD%D0%BA%D0%B8-%D0%BF%D0%B5%D1%82%D1%80%D1%83%D1%88%D0%BA%D0%B0&amp;img_url=school.xvatit.com/images/f/f7/T4z5.jpeg&amp;pos=3&amp;rpt=simage" TargetMode="External"/><Relationship Id="rId22" Type="http://schemas.openxmlformats.org/officeDocument/2006/relationships/hyperlink" Target="http://images.yandex.ru/yandsearch?text=%D0%BA%D0%B0%D1%80%D1%82%D0%B8%D0%BD%D0%BA%D0%B8-%20%D0%B3%D0%BE%D1%80%D0%BE%D1%85,%D1%84%D0%B0%D1%81%D0%BE%D0%BB%D1%8C&amp;img_url=yznavaika.com/wp-content/uploads/2011/10/Pisum-sativum-Coy..jpg&amp;pos=2&amp;rpt=simage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1357290"/>
            <a:ext cx="5829300" cy="3443317"/>
          </a:xfrm>
        </p:spPr>
        <p:txBody>
          <a:bodyPr/>
          <a:lstStyle/>
          <a:p>
            <a:r>
              <a:rPr lang="ru-RU" dirty="0" smtClean="0">
                <a:solidFill>
                  <a:srgbClr val="BD079A"/>
                </a:solidFill>
              </a:rPr>
              <a:t>Витамины в продуктах питания</a:t>
            </a:r>
            <a:br>
              <a:rPr lang="ru-RU" dirty="0" smtClean="0">
                <a:solidFill>
                  <a:srgbClr val="BD079A"/>
                </a:solidFill>
              </a:rPr>
            </a:br>
            <a:endParaRPr lang="ru-RU" dirty="0"/>
          </a:p>
        </p:txBody>
      </p:sp>
      <p:pic>
        <p:nvPicPr>
          <p:cNvPr id="10242" name="Picture 2" descr="http://img.nk-time.com/uploads/2010-09-21/2159-1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50" y="4643438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6858000" cy="91440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11400" dirty="0" smtClean="0"/>
              <a:t>  </a:t>
            </a:r>
            <a:r>
              <a:rPr lang="ru-RU" sz="11400" dirty="0" smtClean="0">
                <a:solidFill>
                  <a:srgbClr val="CC0000"/>
                </a:solidFill>
              </a:rPr>
              <a:t>А</a:t>
            </a:r>
          </a:p>
          <a:p>
            <a:pPr algn="ctr">
              <a:buNone/>
            </a:pPr>
            <a:endParaRPr lang="ru-RU" sz="8000" dirty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80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80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sz="8000" dirty="0"/>
              <a:t> </a:t>
            </a:r>
            <a:r>
              <a:rPr lang="ru-RU" sz="8000" dirty="0" smtClean="0"/>
              <a:t>                        </a:t>
            </a:r>
            <a:endParaRPr lang="ru-RU" sz="8000" dirty="0"/>
          </a:p>
        </p:txBody>
      </p:sp>
      <p:pic>
        <p:nvPicPr>
          <p:cNvPr id="4" name="Рисунок 3" descr="http://im2-tub-ru.yandex.net/i?id=402767569-64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05" y="428596"/>
            <a:ext cx="143065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59553915-45-72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16" y="285722"/>
            <a:ext cx="1219200" cy="143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0-tub-ru.yandex.net/i?id=382548191-13-72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00439" y="357159"/>
            <a:ext cx="1422400" cy="948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2-tub-ru.yandex.net/i?id=363820084-47-72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72075" y="214283"/>
            <a:ext cx="1287145" cy="143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3-tub-ru.yandex.net/i?id=183765059-31-72">
            <a:hlinkClick r:id="rId10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72075" y="1643044"/>
            <a:ext cx="1430655" cy="1363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6-tub-ru.yandex.net/i?id=68986419-41-72">
            <a:hlinkClick r:id="rId12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929199" y="3214680"/>
            <a:ext cx="1430655" cy="85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3-tub-ru.yandex.net/i?id=331042156-38-72">
            <a:hlinkClick r:id="rId14"/>
          </p:cNvPr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857761" y="4214811"/>
            <a:ext cx="1430655" cy="948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2-tub-ru.yandex.net/i?id=345563557-51-72">
            <a:hlinkClick r:id="rId16"/>
          </p:cNvPr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000636" y="5357819"/>
            <a:ext cx="143065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2-tub-ru.yandex.net/i?id=399747637-32-72">
            <a:hlinkClick r:id="rId18"/>
          </p:cNvPr>
          <p:cNvPicPr/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072075" y="6572266"/>
            <a:ext cx="1430655" cy="948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7-tub-ru.yandex.net/i?id=388039176-64-72">
            <a:hlinkClick r:id="rId20"/>
          </p:cNvPr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072075" y="7643835"/>
            <a:ext cx="143065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im3-tub-ru.yandex.net/i?id=394090326-45-72">
            <a:hlinkClick r:id="rId22"/>
          </p:cNvPr>
          <p:cNvPicPr/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3571877" y="7929587"/>
            <a:ext cx="1430655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im4-tub-ru.yandex.net/i?id=229289121-01-72">
            <a:hlinkClick r:id="rId24"/>
          </p:cNvPr>
          <p:cNvPicPr/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2143117" y="7858150"/>
            <a:ext cx="1430655" cy="948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://im5-tub-ru.yandex.net/i?id=128807853-69-72">
            <a:hlinkClick r:id="rId26"/>
          </p:cNvPr>
          <p:cNvPicPr/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357167" y="6286512"/>
            <a:ext cx="1430655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://im0-tub-ru.yandex.net/i?id=492848379-24-72">
            <a:hlinkClick r:id="rId28"/>
          </p:cNvPr>
          <p:cNvPicPr/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357167" y="7858150"/>
            <a:ext cx="1430655" cy="948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im7-tub-ru.yandex.net/i?id=337885550-60-72">
            <a:hlinkClick r:id="rId30"/>
          </p:cNvPr>
          <p:cNvPicPr/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357167" y="1785919"/>
            <a:ext cx="1346200" cy="143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im3-tub-ru.yandex.net/i?id=374994228-04-72">
            <a:hlinkClick r:id="rId32"/>
          </p:cNvPr>
          <p:cNvPicPr/>
          <p:nvPr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285728" y="3571869"/>
            <a:ext cx="1430655" cy="1007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://im2-tub-ru.yandex.net/i?id=222505458-41-72">
            <a:hlinkClick r:id="rId34"/>
          </p:cNvPr>
          <p:cNvPicPr/>
          <p:nvPr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285728" y="4929192"/>
            <a:ext cx="1430655" cy="12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Прямая со стрелкой 21"/>
          <p:cNvCxnSpPr/>
          <p:nvPr/>
        </p:nvCxnSpPr>
        <p:spPr>
          <a:xfrm rot="5400000" flipH="1" flipV="1">
            <a:off x="4000504" y="2786051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4286256" y="3929059"/>
            <a:ext cx="642942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0800000" flipV="1">
            <a:off x="1857364" y="4929191"/>
            <a:ext cx="128588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10" idx="1"/>
          </p:cNvCxnSpPr>
          <p:nvPr/>
        </p:nvCxnSpPr>
        <p:spPr>
          <a:xfrm>
            <a:off x="4286256" y="4643439"/>
            <a:ext cx="571504" cy="4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4286257" y="5072067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5400000" flipH="1" flipV="1">
            <a:off x="3536157" y="2321704"/>
            <a:ext cx="171451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 flipH="1" flipV="1">
            <a:off x="2750339" y="2464580"/>
            <a:ext cx="2000264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6200000" flipV="1">
            <a:off x="2357431" y="2643174"/>
            <a:ext cx="157163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16200000" flipH="1">
            <a:off x="3714752" y="5500695"/>
            <a:ext cx="1428760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rot="16200000" flipV="1">
            <a:off x="1571612" y="2285984"/>
            <a:ext cx="1928827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rot="16200000" flipV="1">
            <a:off x="1893084" y="3036084"/>
            <a:ext cx="100013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rot="10800000" flipV="1">
            <a:off x="1785927" y="4144960"/>
            <a:ext cx="1000132" cy="698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rot="5400000">
            <a:off x="1964521" y="5179224"/>
            <a:ext cx="1428760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 rot="16200000" flipH="1">
            <a:off x="2857496" y="6143636"/>
            <a:ext cx="2214579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rot="5400000">
            <a:off x="2107397" y="6107917"/>
            <a:ext cx="2214579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rot="5400000">
            <a:off x="1607331" y="5750727"/>
            <a:ext cx="2357455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6858000" cy="9144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60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6000" dirty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60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r>
              <a:rPr lang="ru-RU" sz="8000" dirty="0" smtClean="0">
                <a:solidFill>
                  <a:srgbClr val="CC0000"/>
                </a:solidFill>
              </a:rPr>
              <a:t>Д</a:t>
            </a:r>
          </a:p>
          <a:p>
            <a:pPr algn="ctr">
              <a:buNone/>
            </a:pPr>
            <a:endParaRPr lang="ru-RU" sz="6000" dirty="0">
              <a:solidFill>
                <a:srgbClr val="CC0000"/>
              </a:solidFill>
            </a:endParaRPr>
          </a:p>
        </p:txBody>
      </p:sp>
      <p:pic>
        <p:nvPicPr>
          <p:cNvPr id="4" name="Рисунок 3" descr="http://im2-tub-ru.yandex.net/i?id=214733516-63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04" y="214282"/>
            <a:ext cx="2571768" cy="2428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59553915-45-72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8" y="3143242"/>
            <a:ext cx="1714512" cy="171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3-tub-ru.yandex.net/i?id=261726290-26-72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7562" y="642910"/>
            <a:ext cx="2428891" cy="1258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2-tub-ru.yandex.net/i?id=363820084-47-72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604" y="5500695"/>
            <a:ext cx="1714512" cy="171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3-tub-ru.yandex.net/i?id=183765059-31-72">
            <a:hlinkClick r:id="rId10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071678" y="7358082"/>
            <a:ext cx="1785950" cy="1577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 descr="http://im0-tub-ru.yandex.net/i?id=313540775-66-7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000636" y="4929190"/>
            <a:ext cx="1587620" cy="1143008"/>
          </a:xfrm>
          <a:prstGeom prst="rect">
            <a:avLst/>
          </a:prstGeom>
          <a:noFill/>
        </p:spPr>
      </p:pic>
      <p:pic>
        <p:nvPicPr>
          <p:cNvPr id="10" name="Рисунок 9" descr="http://im0-tub-ru.yandex.net/i?id=46308613-05-72">
            <a:hlinkClick r:id="rId13"/>
          </p:cNvPr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000636" y="2428860"/>
            <a:ext cx="142876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8-tub-ru.yandex.net/i?id=223808716-19-72">
            <a:hlinkClick r:id="rId15"/>
          </p:cNvPr>
          <p:cNvPicPr/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786322" y="7286644"/>
            <a:ext cx="1644969" cy="135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Прямая со стрелкой 12"/>
          <p:cNvCxnSpPr/>
          <p:nvPr/>
        </p:nvCxnSpPr>
        <p:spPr>
          <a:xfrm rot="5400000" flipH="1" flipV="1">
            <a:off x="3178967" y="2678894"/>
            <a:ext cx="128588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V="1">
            <a:off x="2571744" y="2786051"/>
            <a:ext cx="857257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>
            <a:off x="2143117" y="4071935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2214555" y="4786315"/>
            <a:ext cx="71438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2464588" y="5464976"/>
            <a:ext cx="157163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3464719" y="5322099"/>
            <a:ext cx="1500199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4143381" y="3786183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143381" y="4643438"/>
            <a:ext cx="571504" cy="3571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"/>
            <a:ext cx="6858000" cy="914399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88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8800" dirty="0">
              <a:solidFill>
                <a:srgbClr val="CC0000"/>
              </a:solidFill>
            </a:endParaRPr>
          </a:p>
          <a:p>
            <a:pPr algn="ctr">
              <a:buNone/>
            </a:pPr>
            <a:r>
              <a:rPr lang="ru-RU" sz="8800" dirty="0" smtClean="0">
                <a:solidFill>
                  <a:srgbClr val="CC0000"/>
                </a:solidFill>
              </a:rPr>
              <a:t>С</a:t>
            </a:r>
          </a:p>
          <a:p>
            <a:pPr algn="ctr">
              <a:buNone/>
            </a:pPr>
            <a:endParaRPr lang="ru-RU" sz="88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88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8800" dirty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8800" dirty="0">
              <a:solidFill>
                <a:srgbClr val="CC0000"/>
              </a:solidFill>
            </a:endParaRPr>
          </a:p>
        </p:txBody>
      </p:sp>
      <p:pic>
        <p:nvPicPr>
          <p:cNvPr id="4" name="Рисунок 3" descr="http://im5-tub-ru.yandex.net/i?id=128807853-69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9" y="357159"/>
            <a:ext cx="1571636" cy="1336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3841117-55-72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91" y="6143637"/>
            <a:ext cx="1785950" cy="1423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4-tub-ru.yandex.net/i?id=229289121-01-72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71546" y="7572396"/>
            <a:ext cx="2071702" cy="1357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0-tub-ru.yandex.net/i?id=492848379-24-72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7166" y="2071670"/>
            <a:ext cx="1785950" cy="121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7-tub-ru.yandex.net/i?id=348229325-19-72">
            <a:hlinkClick r:id="rId10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8605" y="4786314"/>
            <a:ext cx="1143008" cy="121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4-tub-ru.yandex.net/i?id=462676141-36-72">
            <a:hlinkClick r:id="rId12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5729" y="3500431"/>
            <a:ext cx="178595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6-tub-ru.yandex.net/i?id=427660425-03-72">
            <a:hlinkClick r:id="rId14"/>
          </p:cNvPr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643183" y="357157"/>
            <a:ext cx="1428760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5-tub-ru.yandex.net/i?id=392944210-24-72">
            <a:hlinkClick r:id="rId16"/>
          </p:cNvPr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500570" y="214283"/>
            <a:ext cx="128588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7-tub-ru.yandex.net/i?id=122986261-23-72">
            <a:hlinkClick r:id="rId18"/>
          </p:cNvPr>
          <p:cNvPicPr/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500702" y="1357290"/>
            <a:ext cx="928694" cy="92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7-tub-ru.yandex.net/i?id=173231408-52-72">
            <a:hlinkClick r:id="rId20"/>
          </p:cNvPr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929198" y="2428861"/>
            <a:ext cx="1928802" cy="156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im2-tub-ru.yandex.net/i?id=399747637-32-72">
            <a:hlinkClick r:id="rId22"/>
          </p:cNvPr>
          <p:cNvPicPr/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4929199" y="4071935"/>
            <a:ext cx="1716407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im4-tub-ru.yandex.net/i?id=331121498-46-72">
            <a:hlinkClick r:id="rId24"/>
          </p:cNvPr>
          <p:cNvPicPr/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4929199" y="5429257"/>
            <a:ext cx="1644969" cy="120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://im0-tub-ru.yandex.net/i?id=22687733-26-72">
            <a:hlinkClick r:id="rId26"/>
          </p:cNvPr>
          <p:cNvPicPr/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4857761" y="6929455"/>
            <a:ext cx="1573531" cy="1254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://im8-tub-ru.yandex.net/i?id=724883394-62-72">
            <a:hlinkClick r:id="rId28"/>
          </p:cNvPr>
          <p:cNvPicPr/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3071810" y="7753665"/>
            <a:ext cx="1644969" cy="1390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Прямая со стрелкой 18"/>
          <p:cNvCxnSpPr/>
          <p:nvPr/>
        </p:nvCxnSpPr>
        <p:spPr>
          <a:xfrm rot="5400000" flipH="1" flipV="1">
            <a:off x="3429000" y="2000232"/>
            <a:ext cx="1643075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4071942" y="3357555"/>
            <a:ext cx="100013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3821910" y="4607720"/>
            <a:ext cx="100013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5400000">
            <a:off x="1821645" y="4964909"/>
            <a:ext cx="1643075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0800000" flipV="1">
            <a:off x="1857364" y="4429124"/>
            <a:ext cx="1285884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16200000" flipH="1">
            <a:off x="3250405" y="5250662"/>
            <a:ext cx="200026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4143380" y="4357685"/>
            <a:ext cx="642942" cy="2143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16200000" flipH="1">
            <a:off x="2464587" y="5822166"/>
            <a:ext cx="242889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5400000">
            <a:off x="1714488" y="5643571"/>
            <a:ext cx="2500331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10800000">
            <a:off x="2214554" y="4000497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V="1">
            <a:off x="4000504" y="2214547"/>
            <a:ext cx="1357322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rot="5400000" flipH="1" flipV="1">
            <a:off x="2714620" y="2428861"/>
            <a:ext cx="15716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rot="16200000" flipV="1">
            <a:off x="2107397" y="2107390"/>
            <a:ext cx="1500199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rot="16200000" flipV="1">
            <a:off x="2428868" y="3000364"/>
            <a:ext cx="500067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"/>
            <a:ext cx="6858000" cy="914399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80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80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r>
              <a:rPr lang="ru-RU" sz="8000" dirty="0" smtClean="0">
                <a:solidFill>
                  <a:srgbClr val="CC0000"/>
                </a:solidFill>
              </a:rPr>
              <a:t>В</a:t>
            </a:r>
          </a:p>
          <a:p>
            <a:pPr algn="ctr">
              <a:buNone/>
            </a:pPr>
            <a:endParaRPr lang="ru-RU" sz="80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80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sz="8000" dirty="0">
              <a:solidFill>
                <a:srgbClr val="CC0000"/>
              </a:solidFill>
            </a:endParaRPr>
          </a:p>
        </p:txBody>
      </p:sp>
      <p:pic>
        <p:nvPicPr>
          <p:cNvPr id="4" name="Рисунок 3" descr="http://im5-tub-ru.yandex.net/i?id=66447352-49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9" y="214283"/>
            <a:ext cx="1785949" cy="114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2-tub-ru.yandex.net/i?id=402767569-64-72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20" y="357158"/>
            <a:ext cx="1571636" cy="121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2-tub-ru.yandex.net/i?id=330217032-44-72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57761" y="357157"/>
            <a:ext cx="1643074" cy="135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7-tub-ru.yandex.net/i?id=356927772-08-72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00636" y="1785919"/>
            <a:ext cx="128588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8-tub-ru.yandex.net/i?id=31856466-65-72">
            <a:hlinkClick r:id="rId10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4291" y="1714481"/>
            <a:ext cx="1571636" cy="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8-tub-ru.yandex.net/i?id=223808716-19-72">
            <a:hlinkClick r:id="rId12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5728" y="2928927"/>
            <a:ext cx="143065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3-tub-ru.yandex.net/i?id=183765059-31-72">
            <a:hlinkClick r:id="rId14"/>
          </p:cNvPr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4291" y="4214811"/>
            <a:ext cx="1430655" cy="1363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3-tub-ru.yandex.net/i?id=570533270-06-72">
            <a:hlinkClick r:id="rId16"/>
          </p:cNvPr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85729" y="5786447"/>
            <a:ext cx="1571636" cy="1167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6-tub-ru.yandex.net/i?id=58623508-23-72">
            <a:hlinkClick r:id="rId18"/>
          </p:cNvPr>
          <p:cNvPicPr/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57166" y="7286644"/>
            <a:ext cx="1643074" cy="1357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7-tub-ru.yandex.net/i?id=341875789-54-72">
            <a:hlinkClick r:id="rId20"/>
          </p:cNvPr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857761" y="3357553"/>
            <a:ext cx="1573531" cy="135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im5-tub-ru.yandex.net/i?id=42062062-11-72">
            <a:hlinkClick r:id="rId22"/>
          </p:cNvPr>
          <p:cNvPicPr/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4714885" y="5072066"/>
            <a:ext cx="1716407" cy="150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im3-tub-ru.yandex.net/i?id=45884008-51-72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4770601" y="6786578"/>
            <a:ext cx="1215874" cy="1643074"/>
          </a:xfrm>
          <a:prstGeom prst="rect">
            <a:avLst/>
          </a:prstGeom>
          <a:noFill/>
        </p:spPr>
      </p:pic>
      <p:pic>
        <p:nvPicPr>
          <p:cNvPr id="1028" name="Picture 4" descr="http://im5-tub-ru.yandex.net/i?id=313333229-28-72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2285992" y="7143768"/>
            <a:ext cx="2303276" cy="1397323"/>
          </a:xfrm>
          <a:prstGeom prst="rect">
            <a:avLst/>
          </a:prstGeom>
          <a:noFill/>
        </p:spPr>
      </p:pic>
      <p:cxnSp>
        <p:nvCxnSpPr>
          <p:cNvPr id="18" name="Прямая со стрелкой 17"/>
          <p:cNvCxnSpPr/>
          <p:nvPr/>
        </p:nvCxnSpPr>
        <p:spPr>
          <a:xfrm rot="5400000" flipH="1" flipV="1">
            <a:off x="3821909" y="2107389"/>
            <a:ext cx="928695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 flipH="1" flipV="1">
            <a:off x="3071810" y="250029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6200000" flipV="1">
            <a:off x="1857364" y="1714480"/>
            <a:ext cx="1500199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4071943" y="3857621"/>
            <a:ext cx="500066" cy="714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4143380" y="3000365"/>
            <a:ext cx="642942" cy="3571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>
            <a:off x="2071678" y="3500430"/>
            <a:ext cx="857256" cy="714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16200000" flipH="1">
            <a:off x="3679033" y="4464843"/>
            <a:ext cx="928695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5400000">
            <a:off x="1500174" y="5286381"/>
            <a:ext cx="257176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5400000">
            <a:off x="1964521" y="4750596"/>
            <a:ext cx="142876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0800000" flipV="1">
            <a:off x="2143116" y="4143373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5400000">
            <a:off x="2428868" y="5715009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16200000" flipH="1">
            <a:off x="3036091" y="5179223"/>
            <a:ext cx="2286016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"/>
            <a:ext cx="6858000" cy="9143999"/>
          </a:xfrm>
        </p:spPr>
        <p:txBody>
          <a:bodyPr/>
          <a:lstStyle/>
          <a:p>
            <a:pPr algn="ctr">
              <a:buNone/>
            </a:pPr>
            <a:endParaRPr lang="ru-RU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CC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CC0000"/>
              </a:solidFill>
            </a:endParaRPr>
          </a:p>
          <a:p>
            <a:pPr algn="ctr">
              <a:buNone/>
            </a:pPr>
            <a:r>
              <a:rPr lang="ru-RU" sz="8000" dirty="0" smtClean="0">
                <a:solidFill>
                  <a:srgbClr val="CC0000"/>
                </a:solidFill>
              </a:rPr>
              <a:t>В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http://im5-tub-ru.yandex.net/i?id=186184550-26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66" y="357157"/>
            <a:ext cx="1714512" cy="135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4-tub-ru.yandex.net/i?id=235171593-07-72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35" y="357157"/>
            <a:ext cx="1643074" cy="135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8-tub-ru.yandex.net/i?id=457638939-24-72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3447" y="1000100"/>
            <a:ext cx="1857364" cy="135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2-tub-ru.yandex.net/i?id=345563557-51-72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5728" y="1928793"/>
            <a:ext cx="1714512" cy="1281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6-tub-ru.yandex.net/i?id=68986419-41-72">
            <a:hlinkClick r:id="rId10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5728" y="6929455"/>
            <a:ext cx="1714512" cy="1069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4-tub-ru.yandex.net/i?id=331121498-46-72">
            <a:hlinkClick r:id="rId12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5729" y="3571868"/>
            <a:ext cx="1785950" cy="1281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7-tub-ru.yandex.net/i?id=388039176-64-72">
            <a:hlinkClick r:id="rId14"/>
          </p:cNvPr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857760" y="4572001"/>
            <a:ext cx="1571636" cy="157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2-tub-ru.yandex.net/i?id=399747637-32-72">
            <a:hlinkClick r:id="rId16"/>
          </p:cNvPr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857761" y="2928928"/>
            <a:ext cx="1643074" cy="1162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7-tub-ru.yandex.net/i?id=173231408-52-72">
            <a:hlinkClick r:id="rId18"/>
          </p:cNvPr>
          <p:cNvPicPr/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857760" y="6500827"/>
            <a:ext cx="1714512" cy="1640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im4-tub-ru.yandex.net/i?id=368965046-28-72">
            <a:hlinkClick r:id="rId20"/>
          </p:cNvPr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357166" y="5214941"/>
            <a:ext cx="2000264" cy="1281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im0-tub-ru.yandex.net/i?id=250302704-32-72">
            <a:hlinkClick r:id="rId22"/>
          </p:cNvPr>
          <p:cNvPicPr/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1928802" y="7358083"/>
            <a:ext cx="1714512" cy="143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://im0-tub-ru.yandex.net/i?id=163253909-23-72">
            <a:hlinkClick r:id="rId24"/>
          </p:cNvPr>
          <p:cNvPicPr/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3500439" y="7429520"/>
            <a:ext cx="1428760" cy="135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Прямая со стрелкой 17"/>
          <p:cNvCxnSpPr/>
          <p:nvPr/>
        </p:nvCxnSpPr>
        <p:spPr>
          <a:xfrm rot="16200000" flipV="1">
            <a:off x="2500307" y="2214547"/>
            <a:ext cx="100013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1535894" y="5179223"/>
            <a:ext cx="2143140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2214555" y="4572001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>
            <a:off x="2285992" y="378618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3286124" y="2571737"/>
            <a:ext cx="1071571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>
            <a:off x="2357430" y="2857489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 flipH="1" flipV="1">
            <a:off x="3964785" y="2393142"/>
            <a:ext cx="1214447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2035959" y="5536413"/>
            <a:ext cx="2357455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16200000" flipH="1">
            <a:off x="3536157" y="5107785"/>
            <a:ext cx="1785951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16200000" flipH="1">
            <a:off x="2857496" y="5643570"/>
            <a:ext cx="2214579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4143381" y="4357685"/>
            <a:ext cx="785818" cy="500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4214818" y="378618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6858000" cy="91440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80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80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8000" smtClean="0">
                <a:solidFill>
                  <a:srgbClr val="FF0000"/>
                </a:solidFill>
              </a:rPr>
              <a:t>В</a:t>
            </a:r>
            <a:endParaRPr lang="ru-RU" sz="8000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http://im7-tub-ru.yandex.net/i?id=464301645-66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66" y="2214547"/>
            <a:ext cx="1785950" cy="1495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0-tub-ru.yandex.net/i?id=106997665-35-72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05" y="428596"/>
            <a:ext cx="1785950" cy="16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7-tub-ru.yandex.net/i?id=337885550-60-72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43182" y="357158"/>
            <a:ext cx="1500198" cy="150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5-tub-ru.yandex.net/i?id=117358685-46-72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604" y="3857620"/>
            <a:ext cx="1285884" cy="117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7-tub-ru.yandex.net/i?id=121264947-24-72">
            <a:hlinkClick r:id="rId10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57761" y="2357422"/>
            <a:ext cx="1643074" cy="121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2-tub-ru.yandex.net/i?id=222505458-41-72">
            <a:hlinkClick r:id="rId12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86323" y="4000497"/>
            <a:ext cx="1643074" cy="150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2-tub-ru.yandex.net/i?id=244277547-42-72">
            <a:hlinkClick r:id="rId14"/>
          </p:cNvPr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714885" y="285721"/>
            <a:ext cx="132365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6-tub-ru.yandex.net/i?id=39644169-20-72">
            <a:hlinkClick r:id="rId16"/>
          </p:cNvPr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57167" y="5357819"/>
            <a:ext cx="1643074" cy="171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7-tub-ru.yandex.net/i?id=348229325-19-72">
            <a:hlinkClick r:id="rId18"/>
          </p:cNvPr>
          <p:cNvPicPr/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14357" y="7358083"/>
            <a:ext cx="121444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7-tub-ru.yandex.net/i?id=122986261-23-72">
            <a:hlinkClick r:id="rId20"/>
          </p:cNvPr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286388" y="5786447"/>
            <a:ext cx="1143008" cy="100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im5-tub-ru.yandex.net/i?id=374320475-30-72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714885" y="7429520"/>
            <a:ext cx="1948929" cy="1338267"/>
          </a:xfrm>
          <a:prstGeom prst="rect">
            <a:avLst/>
          </a:prstGeom>
          <a:noFill/>
        </p:spPr>
      </p:pic>
      <p:pic>
        <p:nvPicPr>
          <p:cNvPr id="14" name="Рисунок 13" descr="http://im5-tub-ru.yandex.net/i?id=313333229-28-72">
            <a:hlinkClick r:id="rId23"/>
          </p:cNvPr>
          <p:cNvPicPr/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2500306" y="7358083"/>
            <a:ext cx="2000264" cy="143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Прямая со стрелкой 15"/>
          <p:cNvCxnSpPr/>
          <p:nvPr/>
        </p:nvCxnSpPr>
        <p:spPr>
          <a:xfrm rot="16200000" flipH="1">
            <a:off x="4000504" y="5000628"/>
            <a:ext cx="1214447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2642388" y="6000760"/>
            <a:ext cx="2001059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1607330" y="5464975"/>
            <a:ext cx="2214579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 flipV="1">
            <a:off x="2000241" y="4643439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>
            <a:off x="2000240" y="3286116"/>
            <a:ext cx="714380" cy="2143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1785927" y="4143372"/>
            <a:ext cx="928694" cy="2143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V="1">
            <a:off x="1857364" y="1928795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4286257" y="3214677"/>
            <a:ext cx="500066" cy="2143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4286256" y="4214809"/>
            <a:ext cx="571504" cy="2143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 flipH="1" flipV="1">
            <a:off x="3893347" y="2107390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5400000" flipH="1" flipV="1">
            <a:off x="3036091" y="2393142"/>
            <a:ext cx="92869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"/>
            <a:ext cx="6858000" cy="914399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8000" dirty="0" smtClean="0">
              <a:solidFill>
                <a:srgbClr val="CC0000"/>
              </a:solidFill>
            </a:endParaRPr>
          </a:p>
          <a:p>
            <a:pPr>
              <a:buNone/>
            </a:pPr>
            <a:endParaRPr lang="ru-RU" sz="8000" dirty="0" smtClean="0">
              <a:solidFill>
                <a:srgbClr val="CC0000"/>
              </a:solidFill>
            </a:endParaRPr>
          </a:p>
          <a:p>
            <a:pPr algn="ctr">
              <a:buNone/>
            </a:pPr>
            <a:r>
              <a:rPr lang="ru-RU" sz="8000" dirty="0" smtClean="0">
                <a:solidFill>
                  <a:srgbClr val="CC0000"/>
                </a:solidFill>
              </a:rPr>
              <a:t>Е</a:t>
            </a:r>
            <a:endParaRPr lang="ru-RU" sz="8000" dirty="0">
              <a:solidFill>
                <a:srgbClr val="CC0000"/>
              </a:solidFill>
            </a:endParaRPr>
          </a:p>
        </p:txBody>
      </p:sp>
      <p:pic>
        <p:nvPicPr>
          <p:cNvPr id="4" name="Рисунок 3" descr="http://im4-tub-ru.yandex.net/i?id=229289121-01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57" y="428597"/>
            <a:ext cx="200026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283086959-15-72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497" y="500034"/>
            <a:ext cx="1716407" cy="121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4-tub-ru.yandex.net/i?id=346173695-71-72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29199" y="571472"/>
            <a:ext cx="164496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8-tub-ru.yandex.net/i?id=431289843-51-72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14950" y="2143108"/>
            <a:ext cx="1430655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7-tub-ru.yandex.net/i?id=227100086-59-72">
            <a:hlinkClick r:id="rId10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357695" y="3500431"/>
            <a:ext cx="2145035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7-tub-ru.yandex.net/i?id=598999992-18-72">
            <a:hlinkClick r:id="rId12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643447" y="5715008"/>
            <a:ext cx="1859283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4-tub-ru.yandex.net/i?id=368965046-28-72">
            <a:hlinkClick r:id="rId14"/>
          </p:cNvPr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29066" y="7286644"/>
            <a:ext cx="2002159" cy="120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5-tub-ru.yandex.net/i?id=128807853-69-72">
            <a:hlinkClick r:id="rId16"/>
          </p:cNvPr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71481" y="2214545"/>
            <a:ext cx="1716407" cy="1408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0-tub-ru.yandex.net/i?id=492848379-24-72">
            <a:hlinkClick r:id="rId18"/>
          </p:cNvPr>
          <p:cNvPicPr/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28604" y="4071935"/>
            <a:ext cx="185738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7-tub-ru.yandex.net/i?id=173231408-52-72">
            <a:hlinkClick r:id="rId20"/>
          </p:cNvPr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357166" y="5500693"/>
            <a:ext cx="1785950" cy="16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im5-tub-ru.yandex.net/i?id=186184550-26-72">
            <a:hlinkClick r:id="rId22"/>
          </p:cNvPr>
          <p:cNvPicPr/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1643050" y="7500958"/>
            <a:ext cx="164496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Прямая со стрелкой 15"/>
          <p:cNvCxnSpPr/>
          <p:nvPr/>
        </p:nvCxnSpPr>
        <p:spPr>
          <a:xfrm rot="5400000">
            <a:off x="1928802" y="4714877"/>
            <a:ext cx="1428760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0800000" flipV="1">
            <a:off x="2357431" y="4286248"/>
            <a:ext cx="500066" cy="2143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0800000">
            <a:off x="2500306" y="3428993"/>
            <a:ext cx="500066" cy="714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V="1">
            <a:off x="2357430" y="2143108"/>
            <a:ext cx="928695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6200000" flipH="1">
            <a:off x="3929065" y="4643438"/>
            <a:ext cx="785819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2928935" y="5500695"/>
            <a:ext cx="214314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2035960" y="5393538"/>
            <a:ext cx="214314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5400000" flipH="1" flipV="1">
            <a:off x="3357562" y="2285984"/>
            <a:ext cx="785819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4143381" y="4000496"/>
            <a:ext cx="647696" cy="47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rot="5400000" flipH="1" flipV="1">
            <a:off x="4000504" y="2214545"/>
            <a:ext cx="857256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4143381" y="2928927"/>
            <a:ext cx="92869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"/>
            <a:ext cx="6858000" cy="9143999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Пищевая пирамида правильного питания</a:t>
            </a:r>
            <a:endParaRPr lang="ru-RU" dirty="0"/>
          </a:p>
        </p:txBody>
      </p:sp>
      <p:pic>
        <p:nvPicPr>
          <p:cNvPr id="5" name="Рисунок 4" descr="Пищевая пирамид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04" y="1285852"/>
            <a:ext cx="6143668" cy="678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17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Витамины в продуктах питания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Витамины в продуктах питания</dc:title>
  <dc:creator>андрей</dc:creator>
  <cp:lastModifiedBy>Пользователь</cp:lastModifiedBy>
  <cp:revision>47</cp:revision>
  <dcterms:created xsi:type="dcterms:W3CDTF">2012-09-07T07:54:28Z</dcterms:created>
  <dcterms:modified xsi:type="dcterms:W3CDTF">2023-03-29T04:39:35Z</dcterms:modified>
</cp:coreProperties>
</file>