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E7CC8-2E46-4D15-B573-CF90F354611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797D75-5BE8-4D7C-8BA2-3F30D44B0F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636913"/>
            <a:ext cx="6400800" cy="18228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28 </a:t>
            </a:r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  <a:t>апреля – Всемирный день </a:t>
            </a:r>
            <a:b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</a:rPr>
              <a:t>Охраны труда!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800" b="1" dirty="0" smtClean="0">
                <a:solidFill>
                  <a:srgbClr val="FF0000"/>
                </a:solidFill>
              </a:rPr>
              <a:t>В МБДОУ «404 г. Челябинска»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Безопасный труд глазами детей</a:t>
            </a:r>
          </a:p>
          <a:p>
            <a:endParaRPr lang="ru-RU" dirty="0"/>
          </a:p>
        </p:txBody>
      </p:sp>
      <p:pic>
        <p:nvPicPr>
          <p:cNvPr id="4" name="Рисунок 3" descr="C:\Users\3\Desktop\магадиева\ДЕНЬ ОТ\2022 ОТ ДЕНЬ\день ОТ 2023\20230428_1340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6632"/>
            <a:ext cx="3962400" cy="266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3\Desktop\магадиева\ДЕНЬ ОТ\2022 ОТ ДЕНЬ\день ОТ 2023\20230428_134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116">
            <a:off x="-134778" y="709149"/>
            <a:ext cx="2656205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1014">
            <a:off x="6699492" y="890710"/>
            <a:ext cx="195072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3\Desktop\магадиева\ДЕНЬ ОТ\2022 ОТ ДЕНЬ\день ОТ 2023\20230428_1341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813">
            <a:off x="4118383" y="4907366"/>
            <a:ext cx="2686685" cy="159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3\Desktop\магадиева\ДЕНЬ ОТ\2022 ОТ ДЕНЬ\20220429_1002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5165">
            <a:off x="460191" y="3733820"/>
            <a:ext cx="119126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3\Desktop\магадиева\ДЕНЬ ОТ\2022 ОТ ДЕНЬ\20220429_10024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23460"/>
            <a:ext cx="2273935" cy="180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3\Desktop\магадиева\ДЕНЬ ОТ\28.04 День О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616">
            <a:off x="6826234" y="4853937"/>
            <a:ext cx="2151271" cy="17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65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</TotalTime>
  <Words>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Твердый переплет</vt:lpstr>
      <vt:lpstr>       28 апреля – Всемирный день  Охраны труда! В МБДОУ «404 г. Челябинска»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апреля – Всемирный день  Охраны труда!</dc:title>
  <dc:creator>3</dc:creator>
  <cp:lastModifiedBy>3</cp:lastModifiedBy>
  <cp:revision>3</cp:revision>
  <dcterms:created xsi:type="dcterms:W3CDTF">2023-04-28T09:38:15Z</dcterms:created>
  <dcterms:modified xsi:type="dcterms:W3CDTF">2023-04-28T10:04:33Z</dcterms:modified>
</cp:coreProperties>
</file>