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3FF94C5-0D03-41F1-95BC-22AFCA320458}">
          <p14:sldIdLst>
            <p14:sldId id="256"/>
            <p14:sldId id="257"/>
            <p14:sldId id="258"/>
            <p14:sldId id="259"/>
            <p14:sldId id="260"/>
          </p14:sldIdLst>
        </p14:section>
        <p14:section name="Раздел без заголовка" id="{2E90559A-2587-4DD4-88E4-366A57767B3C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1A405C-3EA5-4292-9C80-5EAD83BA820D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65BDBA7-9910-446C-9FA8-29BB26EEC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243918" cy="250033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latin typeface="Arial Black" pitchFamily="34" charset="0"/>
              </a:rPr>
              <a:t/>
            </a:r>
            <a:br>
              <a:rPr lang="ru-RU" sz="6000" dirty="0" smtClean="0">
                <a:latin typeface="Arial Black" pitchFamily="34" charset="0"/>
              </a:rPr>
            </a:br>
            <a:r>
              <a:rPr lang="ru-RU" sz="6000" dirty="0" smtClean="0">
                <a:latin typeface="Arial Black" pitchFamily="34" charset="0"/>
              </a:rPr>
              <a:t>«</a:t>
            </a:r>
            <a:r>
              <a:rPr lang="ru-RU" sz="6000" dirty="0" smtClean="0">
                <a:latin typeface="Arial Black" pitchFamily="34" charset="0"/>
              </a:rPr>
              <a:t>Спорт – это здоровье»</a:t>
            </a:r>
            <a:endParaRPr lang="ru-RU" sz="60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5072074"/>
            <a:ext cx="4500594" cy="1428760"/>
          </a:xfrm>
        </p:spPr>
        <p:txBody>
          <a:bodyPr>
            <a:normAutofit/>
          </a:bodyPr>
          <a:lstStyle/>
          <a:p>
            <a:endParaRPr lang="ru-RU" sz="2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Arial Black" pitchFamily="34" charset="0"/>
              </a:rPr>
              <a:t>Физкультура и спорт</a:t>
            </a:r>
            <a:endParaRPr lang="ru-RU" b="1" dirty="0">
              <a:latin typeface="Arial Black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1910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Arial Black" pitchFamily="34" charset="0"/>
              </a:rPr>
              <a:t>Физкультурой могут заниматься все.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Arial Black" pitchFamily="34" charset="0"/>
              </a:rPr>
              <a:t>Спортом может заниматься самый сильный, крепкий, здоровый.</a:t>
            </a:r>
            <a:endParaRPr lang="ru-RU" sz="2000" b="1" dirty="0">
              <a:latin typeface="Arial Black" pitchFamily="34" charset="0"/>
            </a:endParaRPr>
          </a:p>
        </p:txBody>
      </p:sp>
      <p:pic>
        <p:nvPicPr>
          <p:cNvPr id="6" name="Рисунок 5" descr="спортивная семь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3" y="3356992"/>
            <a:ext cx="3714776" cy="3286717"/>
          </a:xfrm>
          <a:prstGeom prst="rect">
            <a:avLst/>
          </a:prstGeom>
        </p:spPr>
      </p:pic>
      <p:pic>
        <p:nvPicPr>
          <p:cNvPr id="7" name="Рисунок 6" descr="бег на коньках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068960"/>
            <a:ext cx="3929090" cy="3574749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Arial Black" pitchFamily="34" charset="0"/>
              </a:rPr>
              <a:t>Как стать спортсменом</a:t>
            </a:r>
            <a:endParaRPr lang="ru-RU" b="1" dirty="0">
              <a:latin typeface="Arial Black" pitchFamily="34" charset="0"/>
            </a:endParaRPr>
          </a:p>
        </p:txBody>
      </p:sp>
      <p:pic>
        <p:nvPicPr>
          <p:cNvPr id="5" name="Содержимое 4" descr="физкультура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1714488"/>
            <a:ext cx="3494762" cy="32986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85992"/>
            <a:ext cx="4343400" cy="4038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-Любить физкультуру.</a:t>
            </a:r>
          </a:p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-Каждое утро делать</a:t>
            </a:r>
          </a:p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зарядку.</a:t>
            </a:r>
          </a:p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-Укреплять свои</a:t>
            </a:r>
          </a:p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мышцы.</a:t>
            </a:r>
          </a:p>
          <a:p>
            <a:pPr>
              <a:buNone/>
            </a:pPr>
            <a:r>
              <a:rPr lang="ru-RU" sz="2400" b="1" dirty="0" smtClean="0">
                <a:latin typeface="Arial Black" pitchFamily="34" charset="0"/>
              </a:rPr>
              <a:t>-Закаляться.</a:t>
            </a:r>
            <a:endParaRPr lang="ru-RU" sz="24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Если не будешь дружить с физкультурой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latin typeface="Arial Black" pitchFamily="34" charset="0"/>
              </a:rPr>
              <a:t>Слабый             </a:t>
            </a: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ru-RU" sz="2000" b="1" dirty="0" smtClean="0">
                <a:latin typeface="Arial Black" pitchFamily="34" charset="0"/>
              </a:rPr>
              <a:t>Грустный</a:t>
            </a: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latin typeface="Arial Black" pitchFamily="34" charset="0"/>
              </a:rPr>
              <a:t>Плохой аппети</a:t>
            </a:r>
            <a:r>
              <a:rPr lang="ru-RU" sz="2000" dirty="0" smtClean="0">
                <a:latin typeface="Arial Black" pitchFamily="34" charset="0"/>
              </a:rPr>
              <a:t>т</a:t>
            </a: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ru-RU" sz="2000" dirty="0" smtClean="0">
                <a:latin typeface="Arial Black" pitchFamily="34" charset="0"/>
              </a:rPr>
              <a:t>Часто болеющий</a:t>
            </a: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 Black" pitchFamily="34" charset="0"/>
            </a:endParaRPr>
          </a:p>
        </p:txBody>
      </p:sp>
      <p:pic>
        <p:nvPicPr>
          <p:cNvPr id="9" name="Рисунок 8" descr="не ес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2071679"/>
            <a:ext cx="2786082" cy="1785950"/>
          </a:xfrm>
          <a:prstGeom prst="rect">
            <a:avLst/>
          </a:prstGeom>
        </p:spPr>
      </p:pic>
      <p:pic>
        <p:nvPicPr>
          <p:cNvPr id="10" name="Рисунок 9" descr="часто более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4643446"/>
            <a:ext cx="2857520" cy="1857388"/>
          </a:xfrm>
          <a:prstGeom prst="rect">
            <a:avLst/>
          </a:prstGeom>
        </p:spPr>
      </p:pic>
      <p:pic>
        <p:nvPicPr>
          <p:cNvPr id="11" name="Рисунок 10" descr="ничего не получается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643446"/>
            <a:ext cx="2714644" cy="1857388"/>
          </a:xfrm>
          <a:prstGeom prst="rect">
            <a:avLst/>
          </a:prstGeom>
        </p:spPr>
      </p:pic>
      <p:pic>
        <p:nvPicPr>
          <p:cNvPr id="12" name="Рисунок 11" descr="слабый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100" y="2071679"/>
            <a:ext cx="2714644" cy="17859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Arial Black" pitchFamily="34" charset="0"/>
              </a:rPr>
              <a:t>Физкультминутка</a:t>
            </a:r>
            <a:endParaRPr lang="ru-RU" b="1" dirty="0"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Мы на плечи руки ставим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Начинаем их вращать,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Так осанку мы исправим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Раз, два, три, четыре, пять.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Руки ставим перед грудью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В стороны разводим.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Мы зарядку делать будем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При любой погоде.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Руку правую поднимем,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А другую вниз опустим,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Мы меняем их местами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Плавно двигаем руками.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А теперь давайте вместе</a:t>
            </a:r>
          </a:p>
          <a:p>
            <a:pPr>
              <a:buNone/>
            </a:pPr>
            <a:r>
              <a:rPr lang="ru-RU" sz="1800" dirty="0" smtClean="0">
                <a:latin typeface="Arial Black" pitchFamily="34" charset="0"/>
              </a:rPr>
              <a:t>Пошагаем мы на месте.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7" name="Содержимое 6" descr="детский сад 02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714488"/>
            <a:ext cx="4138642" cy="464347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165</TotalTime>
  <Words>117</Words>
  <Application>Microsoft Office PowerPoint</Application>
  <PresentationFormat>Экран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 «Спорт – это здоровье»</vt:lpstr>
      <vt:lpstr>Физкультура и спорт</vt:lpstr>
      <vt:lpstr>Как стать спортсменом</vt:lpstr>
      <vt:lpstr>Если не будешь дружить с физкультурой</vt:lpstr>
      <vt:lpstr>Физкультминутка</vt:lpstr>
    </vt:vector>
  </TitlesOfParts>
  <Company>DNS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«Спорт – это здоровье»</dc:title>
  <dc:creator>вера</dc:creator>
  <cp:lastModifiedBy>Пользователь</cp:lastModifiedBy>
  <cp:revision>26</cp:revision>
  <dcterms:created xsi:type="dcterms:W3CDTF">2013-11-23T15:55:37Z</dcterms:created>
  <dcterms:modified xsi:type="dcterms:W3CDTF">2023-03-29T04:41:04Z</dcterms:modified>
</cp:coreProperties>
</file>